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4"/>
  </p:sldMasterIdLst>
  <p:notesMasterIdLst>
    <p:notesMasterId r:id="rId43"/>
  </p:notesMasterIdLst>
  <p:handoutMasterIdLst>
    <p:handoutMasterId r:id="rId44"/>
  </p:handoutMasterIdLst>
  <p:sldIdLst>
    <p:sldId id="257" r:id="rId5"/>
    <p:sldId id="389" r:id="rId6"/>
    <p:sldId id="317" r:id="rId7"/>
    <p:sldId id="277" r:id="rId8"/>
    <p:sldId id="394" r:id="rId9"/>
    <p:sldId id="392" r:id="rId10"/>
    <p:sldId id="397" r:id="rId11"/>
    <p:sldId id="398" r:id="rId12"/>
    <p:sldId id="399" r:id="rId13"/>
    <p:sldId id="400" r:id="rId14"/>
    <p:sldId id="401" r:id="rId15"/>
    <p:sldId id="402" r:id="rId16"/>
    <p:sldId id="395" r:id="rId17"/>
    <p:sldId id="270" r:id="rId18"/>
    <p:sldId id="403" r:id="rId19"/>
    <p:sldId id="405" r:id="rId20"/>
    <p:sldId id="404" r:id="rId21"/>
    <p:sldId id="406" r:id="rId22"/>
    <p:sldId id="407" r:id="rId23"/>
    <p:sldId id="408" r:id="rId24"/>
    <p:sldId id="409" r:id="rId25"/>
    <p:sldId id="410" r:id="rId26"/>
    <p:sldId id="411" r:id="rId27"/>
    <p:sldId id="412" r:id="rId28"/>
    <p:sldId id="413" r:id="rId29"/>
    <p:sldId id="414" r:id="rId30"/>
    <p:sldId id="415" r:id="rId31"/>
    <p:sldId id="416" r:id="rId32"/>
    <p:sldId id="396" r:id="rId33"/>
    <p:sldId id="418" r:id="rId34"/>
    <p:sldId id="419" r:id="rId35"/>
    <p:sldId id="420" r:id="rId36"/>
    <p:sldId id="422" r:id="rId37"/>
    <p:sldId id="421" r:id="rId38"/>
    <p:sldId id="423" r:id="rId39"/>
    <p:sldId id="424" r:id="rId40"/>
    <p:sldId id="417" r:id="rId41"/>
    <p:sldId id="391" r:id="rId42"/>
  </p:sldIdLst>
  <p:sldSz cx="12192000" cy="6858000"/>
  <p:notesSz cx="6858000" cy="9144000"/>
  <p:defaultTextStyle>
    <a:defPPr rtl="0"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C07109-2CE4-41CF-8317-E1EC0C98BAFA}" v="290" dt="2022-03-22T01:47:10.464"/>
    <p1510:client id="{86D98BC3-9C43-4B93-B540-2A7872080E8D}" v="11" dt="2022-03-22T02:27:17.7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3725" autoAdjust="0"/>
  </p:normalViewPr>
  <p:slideViewPr>
    <p:cSldViewPr snapToGrid="0">
      <p:cViewPr varScale="1">
        <p:scale>
          <a:sx n="135" d="100"/>
          <a:sy n="135" d="100"/>
        </p:scale>
        <p:origin x="291" y="75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ggo Andersen" userId="392a4faf-7aca-4229-a8b8-9a2a18644068" providerId="ADAL" clId="{86D98BC3-9C43-4B93-B540-2A7872080E8D}"/>
    <pc:docChg chg="custSel addSld modSld">
      <pc:chgData name="Viggo Andersen" userId="392a4faf-7aca-4229-a8b8-9a2a18644068" providerId="ADAL" clId="{86D98BC3-9C43-4B93-B540-2A7872080E8D}" dt="2022-03-22T03:06:52.911" v="737" actId="1076"/>
      <pc:docMkLst>
        <pc:docMk/>
      </pc:docMkLst>
      <pc:sldChg chg="addSp delSp modSp add mod">
        <pc:chgData name="Viggo Andersen" userId="392a4faf-7aca-4229-a8b8-9a2a18644068" providerId="ADAL" clId="{86D98BC3-9C43-4B93-B540-2A7872080E8D}" dt="2022-03-22T02:23:53.444" v="110" actId="20577"/>
        <pc:sldMkLst>
          <pc:docMk/>
          <pc:sldMk cId="3605728945" sldId="419"/>
        </pc:sldMkLst>
        <pc:spChg chg="mod">
          <ac:chgData name="Viggo Andersen" userId="392a4faf-7aca-4229-a8b8-9a2a18644068" providerId="ADAL" clId="{86D98BC3-9C43-4B93-B540-2A7872080E8D}" dt="2022-03-22T02:02:23.896" v="11" actId="20577"/>
          <ac:spMkLst>
            <pc:docMk/>
            <pc:sldMk cId="3605728945" sldId="419"/>
            <ac:spMk id="7" creationId="{4B18D636-CC10-4B1E-AA38-419DCCF2D9C9}"/>
          </ac:spMkLst>
        </pc:spChg>
        <pc:spChg chg="mod">
          <ac:chgData name="Viggo Andersen" userId="392a4faf-7aca-4229-a8b8-9a2a18644068" providerId="ADAL" clId="{86D98BC3-9C43-4B93-B540-2A7872080E8D}" dt="2022-03-22T02:23:53.444" v="110" actId="20577"/>
          <ac:spMkLst>
            <pc:docMk/>
            <pc:sldMk cId="3605728945" sldId="419"/>
            <ac:spMk id="10" creationId="{1DB251F7-EBE7-46AC-A920-FFE2C5AF68EA}"/>
          </ac:spMkLst>
        </pc:spChg>
        <pc:picChg chg="del">
          <ac:chgData name="Viggo Andersen" userId="392a4faf-7aca-4229-a8b8-9a2a18644068" providerId="ADAL" clId="{86D98BC3-9C43-4B93-B540-2A7872080E8D}" dt="2022-03-22T02:02:28.395" v="14" actId="478"/>
          <ac:picMkLst>
            <pc:docMk/>
            <pc:sldMk cId="3605728945" sldId="419"/>
            <ac:picMk id="3" creationId="{F03CBA95-4C8F-47BE-A9C3-9B909C85F21F}"/>
          </ac:picMkLst>
        </pc:picChg>
        <pc:picChg chg="del mod">
          <ac:chgData name="Viggo Andersen" userId="392a4faf-7aca-4229-a8b8-9a2a18644068" providerId="ADAL" clId="{86D98BC3-9C43-4B93-B540-2A7872080E8D}" dt="2022-03-22T02:02:27.731" v="13" actId="478"/>
          <ac:picMkLst>
            <pc:docMk/>
            <pc:sldMk cId="3605728945" sldId="419"/>
            <ac:picMk id="8" creationId="{BB7BC84C-B98C-4EB3-BDA0-B7573F51EBB8}"/>
          </ac:picMkLst>
        </pc:picChg>
        <pc:picChg chg="add mod">
          <ac:chgData name="Viggo Andersen" userId="392a4faf-7aca-4229-a8b8-9a2a18644068" providerId="ADAL" clId="{86D98BC3-9C43-4B93-B540-2A7872080E8D}" dt="2022-03-22T02:20:11.551" v="25" actId="1076"/>
          <ac:picMkLst>
            <pc:docMk/>
            <pc:sldMk cId="3605728945" sldId="419"/>
            <ac:picMk id="13" creationId="{C1D1C0D2-33CD-4D72-8002-183507F54C83}"/>
          </ac:picMkLst>
        </pc:picChg>
      </pc:sldChg>
      <pc:sldChg chg="addSp delSp modSp add mod">
        <pc:chgData name="Viggo Andersen" userId="392a4faf-7aca-4229-a8b8-9a2a18644068" providerId="ADAL" clId="{86D98BC3-9C43-4B93-B540-2A7872080E8D}" dt="2022-03-22T02:25:56.368" v="221" actId="20577"/>
        <pc:sldMkLst>
          <pc:docMk/>
          <pc:sldMk cId="3232002847" sldId="420"/>
        </pc:sldMkLst>
        <pc:spChg chg="mod">
          <ac:chgData name="Viggo Andersen" userId="392a4faf-7aca-4229-a8b8-9a2a18644068" providerId="ADAL" clId="{86D98BC3-9C43-4B93-B540-2A7872080E8D}" dt="2022-03-22T02:25:56.368" v="221" actId="20577"/>
          <ac:spMkLst>
            <pc:docMk/>
            <pc:sldMk cId="3232002847" sldId="420"/>
            <ac:spMk id="10" creationId="{1DB251F7-EBE7-46AC-A920-FFE2C5AF68EA}"/>
          </ac:spMkLst>
        </pc:spChg>
        <pc:picChg chg="add mod">
          <ac:chgData name="Viggo Andersen" userId="392a4faf-7aca-4229-a8b8-9a2a18644068" providerId="ADAL" clId="{86D98BC3-9C43-4B93-B540-2A7872080E8D}" dt="2022-03-22T02:21:36.833" v="29" actId="1076"/>
          <ac:picMkLst>
            <pc:docMk/>
            <pc:sldMk cId="3232002847" sldId="420"/>
            <ac:picMk id="3" creationId="{CB409929-6EF6-4B5B-8F73-35ED1A4650D4}"/>
          </ac:picMkLst>
        </pc:picChg>
        <pc:picChg chg="del">
          <ac:chgData name="Viggo Andersen" userId="392a4faf-7aca-4229-a8b8-9a2a18644068" providerId="ADAL" clId="{86D98BC3-9C43-4B93-B540-2A7872080E8D}" dt="2022-03-22T02:21:28.565" v="27" actId="478"/>
          <ac:picMkLst>
            <pc:docMk/>
            <pc:sldMk cId="3232002847" sldId="420"/>
            <ac:picMk id="13" creationId="{C1D1C0D2-33CD-4D72-8002-183507F54C83}"/>
          </ac:picMkLst>
        </pc:picChg>
      </pc:sldChg>
      <pc:sldChg chg="addSp delSp modSp add mod">
        <pc:chgData name="Viggo Andersen" userId="392a4faf-7aca-4229-a8b8-9a2a18644068" providerId="ADAL" clId="{86D98BC3-9C43-4B93-B540-2A7872080E8D}" dt="2022-03-22T02:30:53.981" v="391" actId="20577"/>
        <pc:sldMkLst>
          <pc:docMk/>
          <pc:sldMk cId="3718376979" sldId="421"/>
        </pc:sldMkLst>
        <pc:spChg chg="mod">
          <ac:chgData name="Viggo Andersen" userId="392a4faf-7aca-4229-a8b8-9a2a18644068" providerId="ADAL" clId="{86D98BC3-9C43-4B93-B540-2A7872080E8D}" dt="2022-03-22T02:26:50.107" v="237" actId="5793"/>
          <ac:spMkLst>
            <pc:docMk/>
            <pc:sldMk cId="3718376979" sldId="421"/>
            <ac:spMk id="7" creationId="{4B18D636-CC10-4B1E-AA38-419DCCF2D9C9}"/>
          </ac:spMkLst>
        </pc:spChg>
        <pc:spChg chg="mod">
          <ac:chgData name="Viggo Andersen" userId="392a4faf-7aca-4229-a8b8-9a2a18644068" providerId="ADAL" clId="{86D98BC3-9C43-4B93-B540-2A7872080E8D}" dt="2022-03-22T02:30:53.981" v="391" actId="20577"/>
          <ac:spMkLst>
            <pc:docMk/>
            <pc:sldMk cId="3718376979" sldId="421"/>
            <ac:spMk id="10" creationId="{1DB251F7-EBE7-46AC-A920-FFE2C5AF68EA}"/>
          </ac:spMkLst>
        </pc:spChg>
        <pc:spChg chg="mod">
          <ac:chgData name="Viggo Andersen" userId="392a4faf-7aca-4229-a8b8-9a2a18644068" providerId="ADAL" clId="{86D98BC3-9C43-4B93-B540-2A7872080E8D}" dt="2022-03-22T02:27:17.724" v="248" actId="20577"/>
          <ac:spMkLst>
            <pc:docMk/>
            <pc:sldMk cId="3718376979" sldId="421"/>
            <ac:spMk id="17" creationId="{F5660E55-AAE5-4719-BF44-A58950958BEB}"/>
          </ac:spMkLst>
        </pc:spChg>
        <pc:picChg chg="del">
          <ac:chgData name="Viggo Andersen" userId="392a4faf-7aca-4229-a8b8-9a2a18644068" providerId="ADAL" clId="{86D98BC3-9C43-4B93-B540-2A7872080E8D}" dt="2022-03-22T02:26:40.590" v="223" actId="478"/>
          <ac:picMkLst>
            <pc:docMk/>
            <pc:sldMk cId="3718376979" sldId="421"/>
            <ac:picMk id="3" creationId="{CB409929-6EF6-4B5B-8F73-35ED1A4650D4}"/>
          </ac:picMkLst>
        </pc:picChg>
        <pc:picChg chg="add mod">
          <ac:chgData name="Viggo Andersen" userId="392a4faf-7aca-4229-a8b8-9a2a18644068" providerId="ADAL" clId="{86D98BC3-9C43-4B93-B540-2A7872080E8D}" dt="2022-03-22T02:29:01.296" v="251" actId="14100"/>
          <ac:picMkLst>
            <pc:docMk/>
            <pc:sldMk cId="3718376979" sldId="421"/>
            <ac:picMk id="8" creationId="{7EA7724C-1ABE-43E8-8E5D-6F3173B49A31}"/>
          </ac:picMkLst>
        </pc:picChg>
      </pc:sldChg>
      <pc:sldChg chg="addSp delSp modSp add mod delAnim">
        <pc:chgData name="Viggo Andersen" userId="392a4faf-7aca-4229-a8b8-9a2a18644068" providerId="ADAL" clId="{86D98BC3-9C43-4B93-B540-2A7872080E8D}" dt="2022-03-22T02:35:47.884" v="585" actId="20577"/>
        <pc:sldMkLst>
          <pc:docMk/>
          <pc:sldMk cId="1673249527" sldId="422"/>
        </pc:sldMkLst>
        <pc:spChg chg="mod">
          <ac:chgData name="Viggo Andersen" userId="392a4faf-7aca-4229-a8b8-9a2a18644068" providerId="ADAL" clId="{86D98BC3-9C43-4B93-B540-2A7872080E8D}" dt="2022-03-22T02:32:03.831" v="406" actId="20577"/>
          <ac:spMkLst>
            <pc:docMk/>
            <pc:sldMk cId="1673249527" sldId="422"/>
            <ac:spMk id="7" creationId="{4B18D636-CC10-4B1E-AA38-419DCCF2D9C9}"/>
          </ac:spMkLst>
        </pc:spChg>
        <pc:spChg chg="mod">
          <ac:chgData name="Viggo Andersen" userId="392a4faf-7aca-4229-a8b8-9a2a18644068" providerId="ADAL" clId="{86D98BC3-9C43-4B93-B540-2A7872080E8D}" dt="2022-03-22T02:35:47.884" v="585" actId="20577"/>
          <ac:spMkLst>
            <pc:docMk/>
            <pc:sldMk cId="1673249527" sldId="422"/>
            <ac:spMk id="10" creationId="{1DB251F7-EBE7-46AC-A920-FFE2C5AF68EA}"/>
          </ac:spMkLst>
        </pc:spChg>
        <pc:spChg chg="del">
          <ac:chgData name="Viggo Andersen" userId="392a4faf-7aca-4229-a8b8-9a2a18644068" providerId="ADAL" clId="{86D98BC3-9C43-4B93-B540-2A7872080E8D}" dt="2022-03-22T02:32:06.567" v="407" actId="478"/>
          <ac:spMkLst>
            <pc:docMk/>
            <pc:sldMk cId="1673249527" sldId="422"/>
            <ac:spMk id="17" creationId="{F5660E55-AAE5-4719-BF44-A58950958BEB}"/>
          </ac:spMkLst>
        </pc:spChg>
        <pc:picChg chg="del">
          <ac:chgData name="Viggo Andersen" userId="392a4faf-7aca-4229-a8b8-9a2a18644068" providerId="ADAL" clId="{86D98BC3-9C43-4B93-B540-2A7872080E8D}" dt="2022-03-22T02:32:09.990" v="408" actId="478"/>
          <ac:picMkLst>
            <pc:docMk/>
            <pc:sldMk cId="1673249527" sldId="422"/>
            <ac:picMk id="3" creationId="{CB409929-6EF6-4B5B-8F73-35ED1A4650D4}"/>
          </ac:picMkLst>
        </pc:picChg>
        <pc:picChg chg="add mod">
          <ac:chgData name="Viggo Andersen" userId="392a4faf-7aca-4229-a8b8-9a2a18644068" providerId="ADAL" clId="{86D98BC3-9C43-4B93-B540-2A7872080E8D}" dt="2022-03-22T02:33:18.164" v="411" actId="14100"/>
          <ac:picMkLst>
            <pc:docMk/>
            <pc:sldMk cId="1673249527" sldId="422"/>
            <ac:picMk id="8" creationId="{6F664BFE-91AD-442A-A651-00A567730970}"/>
          </ac:picMkLst>
        </pc:picChg>
      </pc:sldChg>
      <pc:sldChg chg="delSp modSp add mod">
        <pc:chgData name="Viggo Andersen" userId="392a4faf-7aca-4229-a8b8-9a2a18644068" providerId="ADAL" clId="{86D98BC3-9C43-4B93-B540-2A7872080E8D}" dt="2022-03-22T03:06:52.911" v="737" actId="1076"/>
        <pc:sldMkLst>
          <pc:docMk/>
          <pc:sldMk cId="3943057481" sldId="423"/>
        </pc:sldMkLst>
        <pc:spChg chg="mod">
          <ac:chgData name="Viggo Andersen" userId="392a4faf-7aca-4229-a8b8-9a2a18644068" providerId="ADAL" clId="{86D98BC3-9C43-4B93-B540-2A7872080E8D}" dt="2022-03-22T02:39:06.942" v="599" actId="20577"/>
          <ac:spMkLst>
            <pc:docMk/>
            <pc:sldMk cId="3943057481" sldId="423"/>
            <ac:spMk id="7" creationId="{4B18D636-CC10-4B1E-AA38-419DCCF2D9C9}"/>
          </ac:spMkLst>
        </pc:spChg>
        <pc:spChg chg="mod">
          <ac:chgData name="Viggo Andersen" userId="392a4faf-7aca-4229-a8b8-9a2a18644068" providerId="ADAL" clId="{86D98BC3-9C43-4B93-B540-2A7872080E8D}" dt="2022-03-22T03:06:46.975" v="736" actId="20577"/>
          <ac:spMkLst>
            <pc:docMk/>
            <pc:sldMk cId="3943057481" sldId="423"/>
            <ac:spMk id="10" creationId="{1DB251F7-EBE7-46AC-A920-FFE2C5AF68EA}"/>
          </ac:spMkLst>
        </pc:spChg>
        <pc:spChg chg="mod">
          <ac:chgData name="Viggo Andersen" userId="392a4faf-7aca-4229-a8b8-9a2a18644068" providerId="ADAL" clId="{86D98BC3-9C43-4B93-B540-2A7872080E8D}" dt="2022-03-22T02:39:21.107" v="602" actId="20577"/>
          <ac:spMkLst>
            <pc:docMk/>
            <pc:sldMk cId="3943057481" sldId="423"/>
            <ac:spMk id="11" creationId="{60726BA7-44D6-4116-90E3-38325026EAAD}"/>
          </ac:spMkLst>
        </pc:spChg>
        <pc:spChg chg="mod">
          <ac:chgData name="Viggo Andersen" userId="392a4faf-7aca-4229-a8b8-9a2a18644068" providerId="ADAL" clId="{86D98BC3-9C43-4B93-B540-2A7872080E8D}" dt="2022-03-22T02:39:18.591" v="600" actId="20577"/>
          <ac:spMkLst>
            <pc:docMk/>
            <pc:sldMk cId="3943057481" sldId="423"/>
            <ac:spMk id="12" creationId="{7FB7F30B-2A84-4C44-BC5A-E826ED6E74A2}"/>
          </ac:spMkLst>
        </pc:spChg>
        <pc:spChg chg="mod">
          <ac:chgData name="Viggo Andersen" userId="392a4faf-7aca-4229-a8b8-9a2a18644068" providerId="ADAL" clId="{86D98BC3-9C43-4B93-B540-2A7872080E8D}" dt="2022-03-22T03:06:52.911" v="737" actId="1076"/>
          <ac:spMkLst>
            <pc:docMk/>
            <pc:sldMk cId="3943057481" sldId="423"/>
            <ac:spMk id="17" creationId="{F5660E55-AAE5-4719-BF44-A58950958BEB}"/>
          </ac:spMkLst>
        </pc:spChg>
        <pc:picChg chg="del">
          <ac:chgData name="Viggo Andersen" userId="392a4faf-7aca-4229-a8b8-9a2a18644068" providerId="ADAL" clId="{86D98BC3-9C43-4B93-B540-2A7872080E8D}" dt="2022-03-22T02:39:01.475" v="588" actId="478"/>
          <ac:picMkLst>
            <pc:docMk/>
            <pc:sldMk cId="3943057481" sldId="423"/>
            <ac:picMk id="8" creationId="{7EA7724C-1ABE-43E8-8E5D-6F3173B49A31}"/>
          </ac:picMkLst>
        </pc:picChg>
      </pc:sldChg>
      <pc:sldChg chg="add">
        <pc:chgData name="Viggo Andersen" userId="392a4faf-7aca-4229-a8b8-9a2a18644068" providerId="ADAL" clId="{86D98BC3-9C43-4B93-B540-2A7872080E8D}" dt="2022-03-22T02:37:26.414" v="587" actId="2890"/>
        <pc:sldMkLst>
          <pc:docMk/>
          <pc:sldMk cId="1981187537" sldId="424"/>
        </pc:sldMkLst>
      </pc:sldChg>
    </pc:docChg>
  </pc:docChgLst>
  <pc:docChgLst>
    <pc:chgData name="Viggo Andersen" userId="392a4faf-7aca-4229-a8b8-9a2a18644068" providerId="ADAL" clId="{53C07109-2CE4-41CF-8317-E1EC0C98BAFA}"/>
    <pc:docChg chg="custSel addSld delSld modSld delMainMaster">
      <pc:chgData name="Viggo Andersen" userId="392a4faf-7aca-4229-a8b8-9a2a18644068" providerId="ADAL" clId="{53C07109-2CE4-41CF-8317-E1EC0C98BAFA}" dt="2022-03-22T01:47:10.465" v="293" actId="1076"/>
      <pc:docMkLst>
        <pc:docMk/>
      </pc:docMkLst>
      <pc:sldChg chg="del">
        <pc:chgData name="Viggo Andersen" userId="392a4faf-7aca-4229-a8b8-9a2a18644068" providerId="ADAL" clId="{53C07109-2CE4-41CF-8317-E1EC0C98BAFA}" dt="2022-03-09T08:51:13.417" v="1" actId="47"/>
        <pc:sldMkLst>
          <pc:docMk/>
          <pc:sldMk cId="4226871207" sldId="256"/>
        </pc:sldMkLst>
      </pc:sldChg>
      <pc:sldChg chg="addSp delSp modSp mod">
        <pc:chgData name="Viggo Andersen" userId="392a4faf-7aca-4229-a8b8-9a2a18644068" providerId="ADAL" clId="{53C07109-2CE4-41CF-8317-E1EC0C98BAFA}" dt="2022-03-22T01:45:11.366" v="236" actId="14100"/>
        <pc:sldMkLst>
          <pc:docMk/>
          <pc:sldMk cId="1757682682" sldId="396"/>
        </pc:sldMkLst>
        <pc:spChg chg="mod">
          <ac:chgData name="Viggo Andersen" userId="392a4faf-7aca-4229-a8b8-9a2a18644068" providerId="ADAL" clId="{53C07109-2CE4-41CF-8317-E1EC0C98BAFA}" dt="2022-03-22T01:44:56.001" v="233" actId="20577"/>
          <ac:spMkLst>
            <pc:docMk/>
            <pc:sldMk cId="1757682682" sldId="396"/>
            <ac:spMk id="7" creationId="{4B18D636-CC10-4B1E-AA38-419DCCF2D9C9}"/>
          </ac:spMkLst>
        </pc:spChg>
        <pc:spChg chg="mod">
          <ac:chgData name="Viggo Andersen" userId="392a4faf-7aca-4229-a8b8-9a2a18644068" providerId="ADAL" clId="{53C07109-2CE4-41CF-8317-E1EC0C98BAFA}" dt="2022-03-22T01:45:11.366" v="236" actId="14100"/>
          <ac:spMkLst>
            <pc:docMk/>
            <pc:sldMk cId="1757682682" sldId="396"/>
            <ac:spMk id="10" creationId="{1DB251F7-EBE7-46AC-A920-FFE2C5AF68EA}"/>
          </ac:spMkLst>
        </pc:spChg>
        <pc:picChg chg="add mod">
          <ac:chgData name="Viggo Andersen" userId="392a4faf-7aca-4229-a8b8-9a2a18644068" providerId="ADAL" clId="{53C07109-2CE4-41CF-8317-E1EC0C98BAFA}" dt="2022-03-22T01:45:06.675" v="235" actId="14100"/>
          <ac:picMkLst>
            <pc:docMk/>
            <pc:sldMk cId="1757682682" sldId="396"/>
            <ac:picMk id="3" creationId="{F03CBA95-4C8F-47BE-A9C3-9B909C85F21F}"/>
          </ac:picMkLst>
        </pc:picChg>
        <pc:picChg chg="del">
          <ac:chgData name="Viggo Andersen" userId="392a4faf-7aca-4229-a8b8-9a2a18644068" providerId="ADAL" clId="{53C07109-2CE4-41CF-8317-E1EC0C98BAFA}" dt="2022-03-22T01:44:05.892" v="224" actId="478"/>
          <ac:picMkLst>
            <pc:docMk/>
            <pc:sldMk cId="1757682682" sldId="396"/>
            <ac:picMk id="1026" creationId="{3BAF4069-316A-4BDF-A7F2-1FD781F06364}"/>
          </ac:picMkLst>
        </pc:picChg>
      </pc:sldChg>
      <pc:sldChg chg="del">
        <pc:chgData name="Viggo Andersen" userId="392a4faf-7aca-4229-a8b8-9a2a18644068" providerId="ADAL" clId="{53C07109-2CE4-41CF-8317-E1EC0C98BAFA}" dt="2022-03-09T08:51:14.324" v="2" actId="47"/>
        <pc:sldMkLst>
          <pc:docMk/>
          <pc:sldMk cId="828276511" sldId="415"/>
        </pc:sldMkLst>
      </pc:sldChg>
      <pc:sldChg chg="addSp delSp modSp add mod">
        <pc:chgData name="Viggo Andersen" userId="392a4faf-7aca-4229-a8b8-9a2a18644068" providerId="ADAL" clId="{53C07109-2CE4-41CF-8317-E1EC0C98BAFA}" dt="2022-03-22T01:38:37.941" v="175" actId="113"/>
        <pc:sldMkLst>
          <pc:docMk/>
          <pc:sldMk cId="3406938466" sldId="415"/>
        </pc:sldMkLst>
        <pc:spChg chg="mod">
          <ac:chgData name="Viggo Andersen" userId="392a4faf-7aca-4229-a8b8-9a2a18644068" providerId="ADAL" clId="{53C07109-2CE4-41CF-8317-E1EC0C98BAFA}" dt="2022-03-22T01:38:37.941" v="175" actId="113"/>
          <ac:spMkLst>
            <pc:docMk/>
            <pc:sldMk cId="3406938466" sldId="415"/>
            <ac:spMk id="7" creationId="{4B18D636-CC10-4B1E-AA38-419DCCF2D9C9}"/>
          </ac:spMkLst>
        </pc:spChg>
        <pc:spChg chg="mod">
          <ac:chgData name="Viggo Andersen" userId="392a4faf-7aca-4229-a8b8-9a2a18644068" providerId="ADAL" clId="{53C07109-2CE4-41CF-8317-E1EC0C98BAFA}" dt="2022-03-22T01:37:21.197" v="168" actId="20577"/>
          <ac:spMkLst>
            <pc:docMk/>
            <pc:sldMk cId="3406938466" sldId="415"/>
            <ac:spMk id="10" creationId="{1DB251F7-EBE7-46AC-A920-FFE2C5AF68EA}"/>
          </ac:spMkLst>
        </pc:spChg>
        <pc:spChg chg="mod">
          <ac:chgData name="Viggo Andersen" userId="392a4faf-7aca-4229-a8b8-9a2a18644068" providerId="ADAL" clId="{53C07109-2CE4-41CF-8317-E1EC0C98BAFA}" dt="2022-03-22T01:35:46.207" v="30" actId="14100"/>
          <ac:spMkLst>
            <pc:docMk/>
            <pc:sldMk cId="3406938466" sldId="415"/>
            <ac:spMk id="16" creationId="{07022647-F21F-413B-BA33-D0F921FD27D9}"/>
          </ac:spMkLst>
        </pc:spChg>
        <pc:picChg chg="del">
          <ac:chgData name="Viggo Andersen" userId="392a4faf-7aca-4229-a8b8-9a2a18644068" providerId="ADAL" clId="{53C07109-2CE4-41CF-8317-E1EC0C98BAFA}" dt="2022-03-22T01:35:14.425" v="5" actId="478"/>
          <ac:picMkLst>
            <pc:docMk/>
            <pc:sldMk cId="3406938466" sldId="415"/>
            <ac:picMk id="3" creationId="{BD5046FC-34BA-4DC3-920E-729214CABDD2}"/>
          </ac:picMkLst>
        </pc:picChg>
        <pc:picChg chg="add mod">
          <ac:chgData name="Viggo Andersen" userId="392a4faf-7aca-4229-a8b8-9a2a18644068" providerId="ADAL" clId="{53C07109-2CE4-41CF-8317-E1EC0C98BAFA}" dt="2022-03-22T01:36:27.168" v="33" actId="14100"/>
          <ac:picMkLst>
            <pc:docMk/>
            <pc:sldMk cId="3406938466" sldId="415"/>
            <ac:picMk id="8" creationId="{F660BB57-68A3-42D6-B109-AC6D02AA8B40}"/>
          </ac:picMkLst>
        </pc:picChg>
      </pc:sldChg>
      <pc:sldChg chg="addSp delSp modSp add mod">
        <pc:chgData name="Viggo Andersen" userId="392a4faf-7aca-4229-a8b8-9a2a18644068" providerId="ADAL" clId="{53C07109-2CE4-41CF-8317-E1EC0C98BAFA}" dt="2022-03-22T01:38:26.408" v="174" actId="113"/>
        <pc:sldMkLst>
          <pc:docMk/>
          <pc:sldMk cId="2867098748" sldId="416"/>
        </pc:sldMkLst>
        <pc:spChg chg="mod">
          <ac:chgData name="Viggo Andersen" userId="392a4faf-7aca-4229-a8b8-9a2a18644068" providerId="ADAL" clId="{53C07109-2CE4-41CF-8317-E1EC0C98BAFA}" dt="2022-03-22T01:38:26.408" v="174" actId="113"/>
          <ac:spMkLst>
            <pc:docMk/>
            <pc:sldMk cId="2867098748" sldId="416"/>
            <ac:spMk id="7" creationId="{4B18D636-CC10-4B1E-AA38-419DCCF2D9C9}"/>
          </ac:spMkLst>
        </pc:spChg>
        <pc:picChg chg="add mod">
          <ac:chgData name="Viggo Andersen" userId="392a4faf-7aca-4229-a8b8-9a2a18644068" providerId="ADAL" clId="{53C07109-2CE4-41CF-8317-E1EC0C98BAFA}" dt="2022-03-22T01:38:13.565" v="173" actId="14100"/>
          <ac:picMkLst>
            <pc:docMk/>
            <pc:sldMk cId="2867098748" sldId="416"/>
            <ac:picMk id="3" creationId="{2F1A458F-4583-439A-AD24-30AD0745D240}"/>
          </ac:picMkLst>
        </pc:picChg>
        <pc:picChg chg="del">
          <ac:chgData name="Viggo Andersen" userId="392a4faf-7aca-4229-a8b8-9a2a18644068" providerId="ADAL" clId="{53C07109-2CE4-41CF-8317-E1EC0C98BAFA}" dt="2022-03-22T01:37:36.022" v="170" actId="478"/>
          <ac:picMkLst>
            <pc:docMk/>
            <pc:sldMk cId="2867098748" sldId="416"/>
            <ac:picMk id="8" creationId="{F660BB57-68A3-42D6-B109-AC6D02AA8B40}"/>
          </ac:picMkLst>
        </pc:picChg>
      </pc:sldChg>
      <pc:sldChg chg="add">
        <pc:chgData name="Viggo Andersen" userId="392a4faf-7aca-4229-a8b8-9a2a18644068" providerId="ADAL" clId="{53C07109-2CE4-41CF-8317-E1EC0C98BAFA}" dt="2022-03-22T01:43:36.598" v="176" actId="2890"/>
        <pc:sldMkLst>
          <pc:docMk/>
          <pc:sldMk cId="3869617087" sldId="417"/>
        </pc:sldMkLst>
      </pc:sldChg>
      <pc:sldChg chg="addSp modSp add mod modAnim">
        <pc:chgData name="Viggo Andersen" userId="392a4faf-7aca-4229-a8b8-9a2a18644068" providerId="ADAL" clId="{53C07109-2CE4-41CF-8317-E1EC0C98BAFA}" dt="2022-03-22T01:47:10.465" v="293" actId="1076"/>
        <pc:sldMkLst>
          <pc:docMk/>
          <pc:sldMk cId="1094342554" sldId="418"/>
        </pc:sldMkLst>
        <pc:spChg chg="mod">
          <ac:chgData name="Viggo Andersen" userId="392a4faf-7aca-4229-a8b8-9a2a18644068" providerId="ADAL" clId="{53C07109-2CE4-41CF-8317-E1EC0C98BAFA}" dt="2022-03-22T01:46:22.301" v="265" actId="20577"/>
          <ac:spMkLst>
            <pc:docMk/>
            <pc:sldMk cId="1094342554" sldId="418"/>
            <ac:spMk id="10" creationId="{1DB251F7-EBE7-46AC-A920-FFE2C5AF68EA}"/>
          </ac:spMkLst>
        </pc:spChg>
        <pc:spChg chg="add mod">
          <ac:chgData name="Viggo Andersen" userId="392a4faf-7aca-4229-a8b8-9a2a18644068" providerId="ADAL" clId="{53C07109-2CE4-41CF-8317-E1EC0C98BAFA}" dt="2022-03-22T01:47:10.465" v="293" actId="1076"/>
          <ac:spMkLst>
            <pc:docMk/>
            <pc:sldMk cId="1094342554" sldId="418"/>
            <ac:spMk id="17" creationId="{F5660E55-AAE5-4719-BF44-A58950958BEB}"/>
          </ac:spMkLst>
        </pc:spChg>
        <pc:picChg chg="add mod">
          <ac:chgData name="Viggo Andersen" userId="392a4faf-7aca-4229-a8b8-9a2a18644068" providerId="ADAL" clId="{53C07109-2CE4-41CF-8317-E1EC0C98BAFA}" dt="2022-03-22T01:46:10.188" v="240" actId="14100"/>
          <ac:picMkLst>
            <pc:docMk/>
            <pc:sldMk cId="1094342554" sldId="418"/>
            <ac:picMk id="8" creationId="{BB7BC84C-B98C-4EB3-BDA0-B7573F51EBB8}"/>
          </ac:picMkLst>
        </pc:picChg>
      </pc:sldChg>
      <pc:sldChg chg="del">
        <pc:chgData name="Viggo Andersen" userId="392a4faf-7aca-4229-a8b8-9a2a18644068" providerId="ADAL" clId="{53C07109-2CE4-41CF-8317-E1EC0C98BAFA}" dt="2022-03-09T08:51:15.333" v="3" actId="47"/>
        <pc:sldMkLst>
          <pc:docMk/>
          <pc:sldMk cId="334670807" sldId="502"/>
        </pc:sldMkLst>
      </pc:sldChg>
      <pc:sldChg chg="del">
        <pc:chgData name="Viggo Andersen" userId="392a4faf-7aca-4229-a8b8-9a2a18644068" providerId="ADAL" clId="{53C07109-2CE4-41CF-8317-E1EC0C98BAFA}" dt="2022-03-09T08:51:12.394" v="0" actId="47"/>
        <pc:sldMkLst>
          <pc:docMk/>
          <pc:sldMk cId="1666819165" sldId="504"/>
        </pc:sldMkLst>
      </pc:sldChg>
      <pc:sldMasterChg chg="del delSldLayout">
        <pc:chgData name="Viggo Andersen" userId="392a4faf-7aca-4229-a8b8-9a2a18644068" providerId="ADAL" clId="{53C07109-2CE4-41CF-8317-E1EC0C98BAFA}" dt="2022-03-09T08:51:15.333" v="3" actId="47"/>
        <pc:sldMasterMkLst>
          <pc:docMk/>
          <pc:sldMasterMk cId="1702907448" sldId="2147483735"/>
        </pc:sldMasterMkLst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1862702805" sldId="2147483736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1605030124" sldId="2147483737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809154321" sldId="2147483738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559653455" sldId="2147483739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3336037330" sldId="2147483740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3548108747" sldId="2147483741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3931712454" sldId="2147483742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1098021544" sldId="2147483743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2734252595" sldId="2147483744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1405157580" sldId="2147483745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3762565805" sldId="2147483746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2838875877" sldId="2147483747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3064049522" sldId="2147483748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1537851503" sldId="2147483749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4151833459" sldId="2147483750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3424061276" sldId="2147483751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1913799749" sldId="2147483752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147561079" sldId="2147483753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658183210" sldId="2147483754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3875732077" sldId="2147483755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2159611562" sldId="2147483756"/>
          </pc:sldLayoutMkLst>
        </pc:sldLayoutChg>
        <pc:sldLayoutChg chg="del">
          <pc:chgData name="Viggo Andersen" userId="392a4faf-7aca-4229-a8b8-9a2a18644068" providerId="ADAL" clId="{53C07109-2CE4-41CF-8317-E1EC0C98BAFA}" dt="2022-03-09T08:51:14.324" v="2" actId="47"/>
          <pc:sldLayoutMkLst>
            <pc:docMk/>
            <pc:sldMasterMk cId="1702907448" sldId="2147483735"/>
            <pc:sldLayoutMk cId="447639691" sldId="2147483757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1602319593" sldId="214748375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b-NO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D9D3DFD-8664-4450-9D77-C339C54DC70A}" type="datetime1">
              <a:rPr lang="nb-NO" smtClean="0"/>
              <a:t>22.03.2022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F620CB3-934A-4028-BA6F-92E14AD29434}" type="datetime1">
              <a:rPr lang="nb-NO" smtClean="0"/>
              <a:t>22.03.2022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1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8E86554-A977-49BB-B1A0-C2D868100B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E3734E3-C756-4B6C-A1BF-2CF8280AC6B3}" type="datetime1">
              <a:rPr lang="nb-NO" smtClean="0"/>
              <a:t>22.03.2022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13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F208BDA-A438-4B89-B176-933B252F860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2980496-F69D-485F-A42F-D9917D3BF67D}" type="datetime1">
              <a:rPr lang="nb-NO" smtClean="0"/>
              <a:t>22.03.2022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56278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14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22.03.2022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41111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15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F208BDA-A438-4B89-B176-933B252F860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2980496-F69D-485F-A42F-D9917D3BF67D}" type="datetime1">
              <a:rPr lang="nb-NO" smtClean="0"/>
              <a:t>22.03.2022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239601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16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22.03.2022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29527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17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22.03.2022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91959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18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22.03.2022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24172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19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22.03.2022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245498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20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22.03.2022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440747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21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22.03.2022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502466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22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22.03.2022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85887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3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F208BDA-A438-4B89-B176-933B252F860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2980496-F69D-485F-A42F-D9917D3BF67D}" type="datetime1">
              <a:rPr lang="nb-NO" smtClean="0"/>
              <a:t>22.03.2022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23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22.03.2022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479486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24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22.03.2022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71631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25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22.03.2022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910250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26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22.03.2022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548621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27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22.03.2022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785870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28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22.03.2022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889825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29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22.03.2022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416504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30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22.03.2022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26081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31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22.03.2022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649495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32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22.03.2022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96654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6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F208BDA-A438-4B89-B176-933B252F860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2980496-F69D-485F-A42F-D9917D3BF67D}" type="datetime1">
              <a:rPr lang="nb-NO" smtClean="0"/>
              <a:t>22.03.2022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403152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33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22.03.2022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230782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34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22.03.2022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602097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35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22.03.2022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023852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36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22.03.2022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177593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37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22.03.2022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27432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7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F208BDA-A438-4B89-B176-933B252F860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2980496-F69D-485F-A42F-D9917D3BF67D}" type="datetime1">
              <a:rPr lang="nb-NO" smtClean="0"/>
              <a:t>22.03.2022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06097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8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F208BDA-A438-4B89-B176-933B252F860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2980496-F69D-485F-A42F-D9917D3BF67D}" type="datetime1">
              <a:rPr lang="nb-NO" smtClean="0"/>
              <a:t>22.03.2022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99358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9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F208BDA-A438-4B89-B176-933B252F860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2980496-F69D-485F-A42F-D9917D3BF67D}" type="datetime1">
              <a:rPr lang="nb-NO" smtClean="0"/>
              <a:t>22.03.2022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29383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10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F208BDA-A438-4B89-B176-933B252F860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2980496-F69D-485F-A42F-D9917D3BF67D}" type="datetime1">
              <a:rPr lang="nb-NO" smtClean="0"/>
              <a:t>22.03.2022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634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11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F208BDA-A438-4B89-B176-933B252F860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2980496-F69D-485F-A42F-D9917D3BF67D}" type="datetime1">
              <a:rPr lang="nb-NO" smtClean="0"/>
              <a:t>22.03.2022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70287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12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F208BDA-A438-4B89-B176-933B252F860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2980496-F69D-485F-A42F-D9917D3BF67D}" type="datetime1">
              <a:rPr lang="nb-NO" smtClean="0"/>
              <a:t>22.03.2022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47738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nb-NO" sz="4800"/>
              <a:t>3DFloat</a:t>
            </a:r>
          </a:p>
        </p:txBody>
      </p:sp>
      <p:sp>
        <p:nvSpPr>
          <p:cNvPr id="14" name="Plassholder for bilde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grpSp>
        <p:nvGrpSpPr>
          <p:cNvPr id="9" name="Gruppe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ihåndsform: Figur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nnhold 3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pe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ihåndsform: Figur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nb-NO" dirty="0"/>
            </a:p>
          </p:txBody>
        </p:sp>
        <p:sp>
          <p:nvSpPr>
            <p:cNvPr id="36" name="Frihåndsform: Figur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nb-NO" dirty="0">
                <a:solidFill>
                  <a:schemeClr val="tx1"/>
                </a:solidFill>
              </a:endParaRP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15" name="Tittel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nb-NO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nb-NO"/>
              <a:t>Klikk for å redigere tittelstil</a:t>
            </a:r>
          </a:p>
        </p:txBody>
      </p:sp>
      <p:sp>
        <p:nvSpPr>
          <p:cNvPr id="16" name="Plassholder for tekst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b-NO"/>
              <a:t>Klikk for å redigere tekststiler i malen</a:t>
            </a:r>
          </a:p>
        </p:txBody>
      </p:sp>
      <p:sp>
        <p:nvSpPr>
          <p:cNvPr id="17" name="Plassholder for innhold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</a:p>
        </p:txBody>
      </p:sp>
      <p:sp>
        <p:nvSpPr>
          <p:cNvPr id="22" name="Plassholder for tekst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nb-NO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nb-NO"/>
              <a:t>Klikk for å redigere tekststiler i malen</a:t>
            </a:r>
          </a:p>
        </p:txBody>
      </p:sp>
      <p:sp>
        <p:nvSpPr>
          <p:cNvPr id="23" name="Plassholder for innhold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</a:p>
        </p:txBody>
      </p:sp>
      <p:sp>
        <p:nvSpPr>
          <p:cNvPr id="18" name="Plassholder for tekst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nb-NO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nb-NO"/>
              <a:t>Klikk for å REDIGERE</a:t>
            </a:r>
          </a:p>
        </p:txBody>
      </p:sp>
      <p:sp>
        <p:nvSpPr>
          <p:cNvPr id="21" name="Plassholder for innhold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fld id="{16D4B9FB-288C-4452-ACA6-3567938D0107}" type="datetime2">
              <a:rPr lang="nb-NO" smtClean="0"/>
              <a:t>tirsdag 22.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ammendr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nb-NO"/>
              <a:t>Klikk for å redigere tittelstil</a:t>
            </a:r>
          </a:p>
        </p:txBody>
      </p:sp>
      <p:sp>
        <p:nvSpPr>
          <p:cNvPr id="10" name="Plassholder for bilde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7" name="Plassholder for innhold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nb-NO"/>
              <a:t>Klikk for å redigere tekststiler i malen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fld id="{189A6A63-D915-4D91-9551-92779AB50837}" type="datetime2">
              <a:rPr lang="nb-NO" smtClean="0"/>
              <a:t>tirsdag 22.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Avslut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tel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1" name="Undertittel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nb-NO">
                <a:solidFill>
                  <a:schemeClr val="tx1">
                    <a:alpha val="60000"/>
                  </a:schemeClr>
                </a:solidFill>
              </a:rPr>
              <a:t>Klikk for å redigere undertittelstil i malen</a:t>
            </a:r>
            <a:endParaRPr lang="nb-NO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lassholder for bilde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  <a:endParaRPr lang="nb-NO" dirty="0"/>
          </a:p>
        </p:txBody>
      </p:sp>
      <p:sp>
        <p:nvSpPr>
          <p:cNvPr id="42" name="Plassholder for bilde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grpSp>
        <p:nvGrpSpPr>
          <p:cNvPr id="43" name="Gruppe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ihåndsform: Figur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nb-NO">
                <a:solidFill>
                  <a:schemeClr val="tx1"/>
                </a:solidFill>
              </a:endParaRPr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46" name="Frihåndsform: Figur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nb-NO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pe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ihåndsform: Figur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fld id="{6D7A5A59-43C8-4A7A-93B5-90FBA7998D7C}" type="datetime2">
              <a:rPr lang="nb-NO" smtClean="0"/>
              <a:t>tirsdag 22. mars 2022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nb-NO"/>
              <a:t>Klikk for å redigere undertittelstil i malen</a:t>
            </a:r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fld id="{AD4548BA-F123-4243-8DF4-4A68660FCC68}" type="datetime2">
              <a:rPr lang="nb-NO" smtClean="0"/>
              <a:t>tirsdag 22.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grpSp>
        <p:nvGrpSpPr>
          <p:cNvPr id="34" name="Gruppe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ihåndsform: Figur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nb-NO" dirty="0"/>
            </a:p>
          </p:txBody>
        </p:sp>
        <p:sp>
          <p:nvSpPr>
            <p:cNvPr id="36" name="Frihåndsform: Figur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nb-NO" dirty="0">
                <a:solidFill>
                  <a:schemeClr val="tx1"/>
                </a:solidFill>
              </a:endParaRP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llipse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grpSp>
        <p:nvGrpSpPr>
          <p:cNvPr id="13" name="Gruppe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ihåndsform: Figur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2" name="Tittel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  <a:endParaRPr lang="nb-NO" dirty="0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fld id="{66179030-2FEC-4F82-BB3E-544D28CE3B3E}" type="datetime2">
              <a:rPr lang="nb-NO" smtClean="0"/>
              <a:t>tirsdag 22. mars 2022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fld id="{4E05B1E9-4A2E-4690-85FC-8EC30C845BCA}" type="datetime2">
              <a:rPr lang="nb-NO" smtClean="0"/>
              <a:t>tirsdag 22.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bilde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e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ihåndsform: Figur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2" name="Tittel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fld id="{BEADD986-6662-41A5-BE7F-4BEAC8DDEC7A}" type="datetime2">
              <a:rPr lang="nb-NO" smtClean="0"/>
              <a:t>tirsdag 22. mars 2022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aksl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nb-NO"/>
              <a:t>Klikk for å legge til tittel</a:t>
            </a:r>
          </a:p>
        </p:txBody>
      </p:sp>
      <p:sp>
        <p:nvSpPr>
          <p:cNvPr id="7" name="Plassholder for innhold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nb-NO" sz="1600"/>
              <a:t>Klikk for å legge til tekst</a:t>
            </a:r>
          </a:p>
        </p:txBody>
      </p:sp>
      <p:sp>
        <p:nvSpPr>
          <p:cNvPr id="17" name="Plassholder for bilde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22" name="Plassholder for bilde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25" name="Plassholder for bilde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fld id="{A888A57B-F7C3-407B-811E-D77BB0B15A1D}" type="datetime2">
              <a:rPr lang="nb-NO" smtClean="0"/>
              <a:t>tirsdag 22.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grpSp>
        <p:nvGrpSpPr>
          <p:cNvPr id="10" name="Gruppe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ihåndsform: Figur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nled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tel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12" name="Plassholder for bilde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18" name="Plassholder for bilde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19" name="Plassholder for bilde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20" name="Plassholder for bilde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fld id="{2C7AC3A3-D6A0-4977-985A-C4C7420CB270}" type="datetime2">
              <a:rPr lang="nb-NO" smtClean="0"/>
              <a:t>tirsdag 22.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  <p:sp>
        <p:nvSpPr>
          <p:cNvPr id="11" name="Plassholder for innhold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ndelingsski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2244B8-94FC-4129-867C-2930620B195E}" type="datetime2">
              <a:rPr lang="nb-NO" smtClean="0"/>
              <a:t>tirsdag 22. mars 2022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  <p:sp>
        <p:nvSpPr>
          <p:cNvPr id="13" name="Rektangel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b-NO"/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b-NO"/>
          </a:p>
        </p:txBody>
      </p:sp>
      <p:sp>
        <p:nvSpPr>
          <p:cNvPr id="15" name="Tittel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16" name="Undertittel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nb-NO">
                <a:solidFill>
                  <a:schemeClr val="tx1">
                    <a:alpha val="60000"/>
                  </a:schemeClr>
                </a:solidFill>
              </a:rPr>
              <a:t>Klikk for å redigere undertittelstil i malen</a:t>
            </a:r>
            <a:endParaRPr lang="nb-NO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ndelingsski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16" name="Undertittel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nb-NO">
                <a:solidFill>
                  <a:schemeClr val="tx1">
                    <a:alpha val="60000"/>
                  </a:schemeClr>
                </a:solidFill>
              </a:rPr>
              <a:t>Klikk for å redigere undertittelstil i malen</a:t>
            </a:r>
            <a:endParaRPr lang="nb-NO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tel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nb-NO"/>
              <a:t>Klikk for å redigere tittelstil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Diagram tabell tidsli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e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ihåndsform: Figur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nb-NO" dirty="0">
                <a:solidFill>
                  <a:schemeClr val="tx1"/>
                </a:solidFill>
              </a:endParaRP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16" name="Frihåndsform: Figur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nb-NO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tel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nb-NO" dirty="0"/>
            </a:lvl1pPr>
          </a:lstStyle>
          <a:p>
            <a:pPr lvl="0" rtl="0">
              <a:lnSpc>
                <a:spcPct val="100000"/>
              </a:lnSpc>
            </a:pPr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fld id="{9491FF45-BE57-4A09-9F32-B8B6EF7EC2A3}" type="datetime2">
              <a:rPr lang="nb-NO" smtClean="0"/>
              <a:t>tirsdag 22. mars 2022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nb-NO"/>
              <a:t>Klikk for å redigere tittelstil</a:t>
            </a:r>
            <a:endParaRPr lang="nb-NO" dirty="0"/>
          </a:p>
        </p:txBody>
      </p:sp>
      <p:grpSp>
        <p:nvGrpSpPr>
          <p:cNvPr id="8" name="Gruppe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ihånds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10" name="Frihånds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11" name="Frihånds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12" name="Ellipse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17" name="Plassholder for innhold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nb-NO"/>
              <a:t>Klikk for å redigere tekststiler i malen</a:t>
            </a:r>
          </a:p>
        </p:txBody>
      </p:sp>
      <p:sp>
        <p:nvSpPr>
          <p:cNvPr id="15" name="Plassholder for bilde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fld id="{9B1A6FA7-C3D4-4030-B3A5-698E6D6670D6}" type="datetime2">
              <a:rPr lang="nb-NO" smtClean="0"/>
              <a:t>tirsdag 22.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ktangel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nb-NO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40" name="Tittel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nb-NO"/>
              <a:t>Team</a:t>
            </a:r>
          </a:p>
        </p:txBody>
      </p:sp>
      <p:grpSp>
        <p:nvGrpSpPr>
          <p:cNvPr id="51" name="Gruppe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ihåndsform: Figur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53" name="Frihåndsform: Figur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nb-NO">
                <a:solidFill>
                  <a:schemeClr val="tx1"/>
                </a:solidFill>
              </a:endParaRPr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56" name="Plassholder for bilde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57" name="Plassholder for bilde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58" name="Plassholder for bilde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  <a:endParaRPr lang="nb-NO" dirty="0"/>
          </a:p>
        </p:txBody>
      </p:sp>
      <p:sp>
        <p:nvSpPr>
          <p:cNvPr id="59" name="Plassholder for bilde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63" name="Plassholder for tekst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nb-NO"/>
              <a:t>Navn</a:t>
            </a:r>
          </a:p>
        </p:txBody>
      </p:sp>
      <p:sp>
        <p:nvSpPr>
          <p:cNvPr id="61" name="Plassholder for tekst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nb-NO"/>
              <a:t>Tittel</a:t>
            </a:r>
          </a:p>
        </p:txBody>
      </p:sp>
      <p:sp>
        <p:nvSpPr>
          <p:cNvPr id="65" name="Plassholder for tekst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nb-NO"/>
              <a:t>Navn</a:t>
            </a:r>
          </a:p>
        </p:txBody>
      </p:sp>
      <p:sp>
        <p:nvSpPr>
          <p:cNvPr id="64" name="Plassholder for tekst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nb-NO"/>
              <a:t>Tittel</a:t>
            </a:r>
          </a:p>
        </p:txBody>
      </p:sp>
      <p:sp>
        <p:nvSpPr>
          <p:cNvPr id="67" name="Plassholder for tekst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nb-NO"/>
              <a:t>Navn</a:t>
            </a:r>
          </a:p>
        </p:txBody>
      </p:sp>
      <p:sp>
        <p:nvSpPr>
          <p:cNvPr id="66" name="Plassholder for tekst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nb-NO"/>
              <a:t>Tittel</a:t>
            </a:r>
          </a:p>
        </p:txBody>
      </p:sp>
      <p:sp>
        <p:nvSpPr>
          <p:cNvPr id="69" name="Plassholder for tekst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nb-NO"/>
              <a:t>Navn</a:t>
            </a:r>
          </a:p>
        </p:txBody>
      </p:sp>
      <p:sp>
        <p:nvSpPr>
          <p:cNvPr id="68" name="Plassholder for tekst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nb-NO"/>
              <a:t>Tittel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fld id="{91A9B35B-8F28-4841-8D0F-843E67261461}" type="datetime2">
              <a:rPr lang="nb-NO" smtClean="0"/>
              <a:t>tirsdag 22.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Innhold 2 kolonner (sammenligningslysbil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nb-NO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nb-NO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fld id="{BC579876-CAF1-4ADD-98EE-4B50AC0E4052}" type="datetime2">
              <a:rPr lang="nb-NO" smtClean="0"/>
              <a:t>tirsdag 22. mars 2022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nb-NO"/>
              <a:t>Klikk for å redigere tittelstil i malen</a:t>
            </a:r>
            <a:endParaRPr lang="nb-NO" dirty="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CD84343E-1ED9-41D7-92C9-DF3D4CC7571D}" type="datetime2">
              <a:rPr lang="nb-NO" smtClean="0"/>
              <a:t>tirsdag 22.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nb-NO"/>
              <a:t>Python og BitBot</a:t>
            </a:r>
            <a:endParaRPr lang="nb-NO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nb-NO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en.wikipedia.org/wiki/Sonar" TargetMode="Externa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docs.micropython.org/en/latest/index.html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docs.micropython.org/en/latest/index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bit-micropython.readthedocs.io/en/v2-docs/index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uio.no/studier/emner/matnat/ifi/INF-GEO4310/h13/undervisningsmateriell/sonar_introduction_2013.pdf" TargetMode="External"/><Relationship Id="rId5" Type="http://schemas.openxmlformats.org/officeDocument/2006/relationships/hyperlink" Target="https://en.wikipedia.org/wiki/Sonar" TargetMode="External"/><Relationship Id="rId4" Type="http://schemas.openxmlformats.org/officeDocument/2006/relationships/hyperlink" Target="https://oceanservice.noaa.gov/facts/sonar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odewith.mu/en/download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graph-plotting-in-python-set-1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graph-plotting-in-python-set-1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graph-plotting-in-python-set-1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33t.uk/bitbot/?page_id=760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s://github.com/trummar/RE_VGS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odewith.mu/en/download" TargetMode="Externa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odewith.mu/en/download" TargetMode="Externa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microbit-micropython.readthedocs.io/en/v2-docs/" TargetMode="External"/><Relationship Id="rId3" Type="http://schemas.openxmlformats.org/officeDocument/2006/relationships/image" Target="../media/image5.jpg"/><Relationship Id="rId7" Type="http://schemas.openxmlformats.org/officeDocument/2006/relationships/hyperlink" Target="https://4tronix.co.uk/blo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multiwingspan.co.uk/micro.php?page=bitbot" TargetMode="External"/><Relationship Id="rId5" Type="http://schemas.openxmlformats.org/officeDocument/2006/relationships/hyperlink" Target="http://docs.micropython.org/en/latest/index.html" TargetMode="External"/><Relationship Id="rId4" Type="http://schemas.openxmlformats.org/officeDocument/2006/relationships/hyperlink" Target="https://codewith.mu/en/download" TargetMode="External"/><Relationship Id="rId9" Type="http://schemas.openxmlformats.org/officeDocument/2006/relationships/hyperlink" Target="https://github.com/trummar/RE_VG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3" y="1051551"/>
            <a:ext cx="3786887" cy="2384898"/>
          </a:xfrm>
        </p:spPr>
        <p:txBody>
          <a:bodyPr rtlCol="0" anchor="b" anchorCtr="0">
            <a:normAutofit/>
          </a:bodyPr>
          <a:lstStyle/>
          <a:p>
            <a:pPr rtl="0"/>
            <a:r>
              <a:rPr lang="nb-NO" sz="3600" dirty="0"/>
              <a:t>Python, </a:t>
            </a:r>
            <a:r>
              <a:rPr lang="nb-NO" sz="3600" dirty="0" err="1"/>
              <a:t>BitBotXL</a:t>
            </a:r>
            <a:endParaRPr lang="nb-NO" dirty="0"/>
          </a:p>
        </p:txBody>
      </p:sp>
      <p:pic>
        <p:nvPicPr>
          <p:cNvPr id="14" name="Plassholder for bilde 13" descr="Datapunkter digital bakgrunn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Undertittel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Viggo T. Andersen – </a:t>
            </a:r>
            <a:r>
              <a:rPr lang="nb-NO" dirty="0" err="1"/>
              <a:t>pythonista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ssholder for bilde 7" descr="Datapunkter digital bakgrunn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tel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Bit</a:t>
            </a:r>
            <a:b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Bot</a:t>
            </a:r>
            <a:b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XL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FA76BB-0EA2-4707-ABA0-43BB499E2A9A}" type="datetime2">
              <a:rPr lang="nb-NO" smtClean="0"/>
              <a:t>tirsdag 22.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nb-NO" smtClean="0"/>
              <a:t>10</a:t>
            </a:fld>
            <a:endParaRPr lang="nb-NO"/>
          </a:p>
        </p:txBody>
      </p:sp>
      <p:pic>
        <p:nvPicPr>
          <p:cNvPr id="7" name="Bilde 6" descr="Et bilde som inneholder tekst, elektronikk&#10;&#10;Automatisk generert beskrivelse">
            <a:extLst>
              <a:ext uri="{FF2B5EF4-FFF2-40B4-BE49-F238E27FC236}">
                <a16:creationId xmlns:a16="http://schemas.microsoft.com/office/drawing/2014/main" id="{37FC3BD1-4508-466E-9838-320494534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189" y="0"/>
            <a:ext cx="8690811" cy="6514927"/>
          </a:xfrm>
          <a:prstGeom prst="rect">
            <a:avLst/>
          </a:prstGeom>
        </p:spPr>
      </p:pic>
      <p:sp>
        <p:nvSpPr>
          <p:cNvPr id="5" name="Snakkeboble: rektangel med avrundede hjørner 4">
            <a:extLst>
              <a:ext uri="{FF2B5EF4-FFF2-40B4-BE49-F238E27FC236}">
                <a16:creationId xmlns:a16="http://schemas.microsoft.com/office/drawing/2014/main" id="{BF386FC2-C1AA-49EA-8D1B-E60B0F08F3C2}"/>
              </a:ext>
            </a:extLst>
          </p:cNvPr>
          <p:cNvSpPr/>
          <p:nvPr/>
        </p:nvSpPr>
        <p:spPr>
          <a:xfrm>
            <a:off x="218786" y="4263189"/>
            <a:ext cx="1816769" cy="1191127"/>
          </a:xfrm>
          <a:prstGeom prst="wedgeRoundRectCallout">
            <a:avLst>
              <a:gd name="adj1" fmla="val 174311"/>
              <a:gd name="adj2" fmla="val -60059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Nyttig info</a:t>
            </a:r>
          </a:p>
        </p:txBody>
      </p:sp>
    </p:spTree>
    <p:extLst>
      <p:ext uri="{BB962C8B-B14F-4D97-AF65-F5344CB8AC3E}">
        <p14:creationId xmlns:p14="http://schemas.microsoft.com/office/powerpoint/2010/main" val="117623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ssholder for bilde 7" descr="Datapunkter digital bakgrunn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tel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Bit</a:t>
            </a:r>
            <a:b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Bot</a:t>
            </a:r>
            <a:b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XL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FA76BB-0EA2-4707-ABA0-43BB499E2A9A}" type="datetime2">
              <a:rPr lang="nb-NO" smtClean="0"/>
              <a:t>tirsdag 22.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nb-NO" smtClean="0"/>
              <a:t>11</a:t>
            </a:fld>
            <a:endParaRPr lang="nb-NO"/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1D819096-34E1-4FCB-BC8F-95FD16C73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535" y="0"/>
            <a:ext cx="9148465" cy="6858000"/>
          </a:xfrm>
          <a:prstGeom prst="rect">
            <a:avLst/>
          </a:prstGeom>
        </p:spPr>
      </p:pic>
      <p:sp>
        <p:nvSpPr>
          <p:cNvPr id="5" name="Snakkeboble: rektangel med avrundede hjørner 4">
            <a:extLst>
              <a:ext uri="{FF2B5EF4-FFF2-40B4-BE49-F238E27FC236}">
                <a16:creationId xmlns:a16="http://schemas.microsoft.com/office/drawing/2014/main" id="{BF386FC2-C1AA-49EA-8D1B-E60B0F08F3C2}"/>
              </a:ext>
            </a:extLst>
          </p:cNvPr>
          <p:cNvSpPr/>
          <p:nvPr/>
        </p:nvSpPr>
        <p:spPr>
          <a:xfrm>
            <a:off x="174670" y="3736741"/>
            <a:ext cx="1816769" cy="1191127"/>
          </a:xfrm>
          <a:prstGeom prst="wedgeRoundRectCallout">
            <a:avLst>
              <a:gd name="adj1" fmla="val 191751"/>
              <a:gd name="adj2" fmla="val -48948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Formen på aksel og hjul…</a:t>
            </a:r>
          </a:p>
        </p:txBody>
      </p:sp>
      <p:sp>
        <p:nvSpPr>
          <p:cNvPr id="11" name="Snakkeboble: rektangel med avrundede hjørner 10">
            <a:extLst>
              <a:ext uri="{FF2B5EF4-FFF2-40B4-BE49-F238E27FC236}">
                <a16:creationId xmlns:a16="http://schemas.microsoft.com/office/drawing/2014/main" id="{EFFD5B34-1609-4302-955F-1DEB32945433}"/>
              </a:ext>
            </a:extLst>
          </p:cNvPr>
          <p:cNvSpPr/>
          <p:nvPr/>
        </p:nvSpPr>
        <p:spPr>
          <a:xfrm>
            <a:off x="5031689" y="5666873"/>
            <a:ext cx="1816769" cy="1191127"/>
          </a:xfrm>
          <a:prstGeom prst="wedgeRoundRectCallout">
            <a:avLst>
              <a:gd name="adj1" fmla="val 265481"/>
              <a:gd name="adj2" fmla="val -399116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Formen på aksel og hjul…</a:t>
            </a:r>
          </a:p>
        </p:txBody>
      </p:sp>
    </p:spTree>
    <p:extLst>
      <p:ext uri="{BB962C8B-B14F-4D97-AF65-F5344CB8AC3E}">
        <p14:creationId xmlns:p14="http://schemas.microsoft.com/office/powerpoint/2010/main" val="323081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ssholder for bilde 7" descr="Datapunkter digital bakgrunn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tel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Bit</a:t>
            </a:r>
            <a:b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Bot</a:t>
            </a:r>
            <a:b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XL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FA76BB-0EA2-4707-ABA0-43BB499E2A9A}" type="datetime2">
              <a:rPr lang="nb-NO" smtClean="0"/>
              <a:t>tirsdag 22.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nb-NO" smtClean="0"/>
              <a:t>12</a:t>
            </a:fld>
            <a:endParaRPr lang="nb-NO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FBA6D830-D5B7-49AC-A67B-DFB37FFD8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010" y="0"/>
            <a:ext cx="5140990" cy="6858000"/>
          </a:xfrm>
          <a:prstGeom prst="rect">
            <a:avLst/>
          </a:prstGeom>
        </p:spPr>
      </p:pic>
      <p:sp>
        <p:nvSpPr>
          <p:cNvPr id="5" name="Snakkeboble: rektangel med avrundede hjørner 4">
            <a:extLst>
              <a:ext uri="{FF2B5EF4-FFF2-40B4-BE49-F238E27FC236}">
                <a16:creationId xmlns:a16="http://schemas.microsoft.com/office/drawing/2014/main" id="{BF386FC2-C1AA-49EA-8D1B-E60B0F08F3C2}"/>
              </a:ext>
            </a:extLst>
          </p:cNvPr>
          <p:cNvSpPr/>
          <p:nvPr/>
        </p:nvSpPr>
        <p:spPr>
          <a:xfrm>
            <a:off x="3921711" y="3295584"/>
            <a:ext cx="1816769" cy="1191127"/>
          </a:xfrm>
          <a:prstGeom prst="wedgeRoundRectCallout">
            <a:avLst>
              <a:gd name="adj1" fmla="val 244510"/>
              <a:gd name="adj2" fmla="val -140530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Ultralydsensor/ Sonar / «ekkolodd»</a:t>
            </a:r>
          </a:p>
        </p:txBody>
      </p:sp>
      <p:sp>
        <p:nvSpPr>
          <p:cNvPr id="12" name="Snakkeboble: rektangel med avrundede hjørner 11">
            <a:extLst>
              <a:ext uri="{FF2B5EF4-FFF2-40B4-BE49-F238E27FC236}">
                <a16:creationId xmlns:a16="http://schemas.microsoft.com/office/drawing/2014/main" id="{59F45675-6024-446A-A816-510671234C93}"/>
              </a:ext>
            </a:extLst>
          </p:cNvPr>
          <p:cNvSpPr/>
          <p:nvPr/>
        </p:nvSpPr>
        <p:spPr>
          <a:xfrm>
            <a:off x="1776997" y="4808850"/>
            <a:ext cx="3645235" cy="1191127"/>
          </a:xfrm>
          <a:prstGeom prst="wedgeRoundRectCallout">
            <a:avLst>
              <a:gd name="adj1" fmla="val 58859"/>
              <a:gd name="adj2" fmla="val -19991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hlinkClick r:id="rId5"/>
              </a:rPr>
              <a:t>https://en.wikipedia.org/wiki/Sonar</a:t>
            </a:r>
            <a:r>
              <a:rPr lang="nb-N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374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ssholder for bilde 7" descr="Datapunkter digital bakgrunn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tel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nb-NO" sz="6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MicroPython</a:t>
            </a:r>
            <a:endParaRPr lang="nb-NO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Undertittel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9704053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nb-NO" kern="1200" dirty="0">
                <a:latin typeface="+mn-lt"/>
                <a:ea typeface="+mn-ea"/>
                <a:cs typeface="+mn-cs"/>
                <a:hlinkClick r:id="rId4"/>
              </a:rPr>
              <a:t>http://docs.micropython.org/en/latest/index.html</a:t>
            </a:r>
            <a:endParaRPr lang="nb-NO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FA76BB-0EA2-4707-ABA0-43BB499E2A9A}" type="datetime2">
              <a:rPr lang="nb-NO" smtClean="0"/>
              <a:t>tirsdag 22.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77178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Hva er </a:t>
            </a:r>
            <a:r>
              <a:rPr lang="nb-NO" dirty="0" err="1"/>
              <a:t>MicroPython</a:t>
            </a:r>
            <a:r>
              <a:rPr lang="nb-NO" dirty="0"/>
              <a:t> 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/>
              <a:t>Hva er…? </a:t>
            </a:r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/>
          <a:lstStyle/>
          <a:p>
            <a:pPr rtl="0"/>
            <a:r>
              <a:rPr lang="en-US" dirty="0"/>
              <a:t>“</a:t>
            </a:r>
            <a:r>
              <a:rPr lang="en-US" dirty="0" err="1"/>
              <a:t>MicroPython</a:t>
            </a:r>
            <a:r>
              <a:rPr lang="en-US" dirty="0"/>
              <a:t> is a lean and efficient implementation of the Python 3 programming language that includes a small subset of the Python standard library and is </a:t>
            </a:r>
            <a:r>
              <a:rPr lang="en-US" dirty="0" err="1"/>
              <a:t>optimised</a:t>
            </a:r>
            <a:r>
              <a:rPr lang="en-US" dirty="0"/>
              <a:t> to run on microcontrollers and in constrained environments.” – micropython.org </a:t>
            </a:r>
            <a:endParaRPr lang="nb-NO" dirty="0"/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nb-NO" dirty="0"/>
              <a:t>Poenget…</a:t>
            </a:r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pPr rtl="0"/>
            <a:r>
              <a:rPr lang="nb-NO" dirty="0"/>
              <a:t>Skal være en enkel og forminsket versjon av Python3. Skal kunne brukes på microkontrollere slik som </a:t>
            </a:r>
            <a:r>
              <a:rPr lang="nb-NO" dirty="0" err="1"/>
              <a:t>Micro:Bit</a:t>
            </a:r>
            <a:r>
              <a:rPr lang="nb-NO" dirty="0"/>
              <a:t> og andre. Slike kontrollere har begrenset plass og dermed er det lønnsomt med kode som tar mindre plass.</a:t>
            </a:r>
          </a:p>
          <a:p>
            <a:pPr rtl="0"/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tirsdag 22.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14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89387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ssholder for bilde 7" descr="Datapunkter digital bakgrunn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tel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Programmere </a:t>
            </a:r>
            <a:r>
              <a:rPr lang="nb-NO" sz="6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Micro:Bit</a:t>
            </a: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fra MU</a:t>
            </a:r>
          </a:p>
        </p:txBody>
      </p:sp>
      <p:sp>
        <p:nvSpPr>
          <p:cNvPr id="16" name="Undertittel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9704053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nb-NO" kern="1200" dirty="0">
                <a:latin typeface="+mn-lt"/>
                <a:ea typeface="+mn-ea"/>
                <a:cs typeface="+mn-cs"/>
                <a:hlinkClick r:id="rId4"/>
              </a:rPr>
              <a:t>http://docs.micropython.org/en/latest/index.html</a:t>
            </a:r>
            <a:endParaRPr lang="nb-NO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FA76BB-0EA2-4707-ABA0-43BB499E2A9A}" type="datetime2">
              <a:rPr lang="nb-NO" smtClean="0"/>
              <a:t>tirsdag 22.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48434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Koble til </a:t>
            </a:r>
            <a:r>
              <a:rPr lang="nb-NO" dirty="0" err="1"/>
              <a:t>Micro:Bit</a:t>
            </a:r>
            <a:endParaRPr lang="nb-NO" dirty="0"/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/>
              <a:t>Koble til</a:t>
            </a:r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/>
          <a:lstStyle/>
          <a:p>
            <a:pPr rtl="0"/>
            <a:r>
              <a:rPr lang="en-US" dirty="0" err="1"/>
              <a:t>Koble</a:t>
            </a:r>
            <a:r>
              <a:rPr lang="en-US" dirty="0"/>
              <a:t> </a:t>
            </a:r>
            <a:r>
              <a:rPr lang="en-US" dirty="0" err="1"/>
              <a:t>kabel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Micro:Bit</a:t>
            </a:r>
            <a:endParaRPr lang="en-US" dirty="0"/>
          </a:p>
          <a:p>
            <a:pPr rtl="0"/>
            <a:r>
              <a:rPr lang="en-US" dirty="0" err="1"/>
              <a:t>Koble</a:t>
            </a:r>
            <a:r>
              <a:rPr lang="en-US" dirty="0"/>
              <a:t> </a:t>
            </a:r>
            <a:r>
              <a:rPr lang="en-US" dirty="0" err="1"/>
              <a:t>kabel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USB-port </a:t>
            </a:r>
            <a:r>
              <a:rPr lang="en-US" dirty="0" err="1"/>
              <a:t>på</a:t>
            </a:r>
            <a:r>
              <a:rPr lang="en-US" dirty="0"/>
              <a:t> PC</a:t>
            </a:r>
          </a:p>
          <a:p>
            <a:pPr rtl="0"/>
            <a:r>
              <a:rPr lang="en-US" dirty="0" err="1"/>
              <a:t>Koble</a:t>
            </a:r>
            <a:r>
              <a:rPr lang="en-US" dirty="0"/>
              <a:t> </a:t>
            </a:r>
            <a:r>
              <a:rPr lang="en-US" dirty="0" err="1"/>
              <a:t>evt</a:t>
            </a:r>
            <a:r>
              <a:rPr lang="en-US" dirty="0"/>
              <a:t>. </a:t>
            </a:r>
            <a:r>
              <a:rPr lang="en-US" dirty="0" err="1"/>
              <a:t>Micro:Bit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BitBotXL</a:t>
            </a:r>
            <a:endParaRPr lang="en-US" dirty="0"/>
          </a:p>
          <a:p>
            <a:pPr rtl="0"/>
            <a:r>
              <a:rPr lang="en-US" dirty="0" err="1"/>
              <a:t>Åpne</a:t>
            </a:r>
            <a:r>
              <a:rPr lang="en-US" dirty="0"/>
              <a:t> MU</a:t>
            </a:r>
            <a:endParaRPr lang="nb-NO" dirty="0"/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nb-NO" dirty="0"/>
              <a:t>Poenget…</a:t>
            </a:r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pPr rtl="0"/>
            <a:r>
              <a:rPr lang="nb-NO" dirty="0"/>
              <a:t>M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tirsdag 22.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16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pic>
        <p:nvPicPr>
          <p:cNvPr id="14" name="Bilde 13">
            <a:extLst>
              <a:ext uri="{FF2B5EF4-FFF2-40B4-BE49-F238E27FC236}">
                <a16:creationId xmlns:a16="http://schemas.microsoft.com/office/drawing/2014/main" id="{8C9D9C83-FD28-4868-8BAE-584A1C123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8360" y="57038"/>
            <a:ext cx="2399281" cy="2290011"/>
          </a:xfrm>
          <a:prstGeom prst="rect">
            <a:avLst/>
          </a:prstGeom>
        </p:spPr>
      </p:pic>
      <p:pic>
        <p:nvPicPr>
          <p:cNvPr id="3" name="Bilde 2" descr="Et bilde som inneholder innendørs, blå&#10;&#10;Automatisk generert beskrivelse">
            <a:extLst>
              <a:ext uri="{FF2B5EF4-FFF2-40B4-BE49-F238E27FC236}">
                <a16:creationId xmlns:a16="http://schemas.microsoft.com/office/drawing/2014/main" id="{1EBF1ABE-D1C3-4720-8F00-A5782C471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852" y="2053388"/>
            <a:ext cx="6406148" cy="4804611"/>
          </a:xfrm>
          <a:prstGeom prst="rect">
            <a:avLst/>
          </a:prstGeom>
        </p:spPr>
      </p:pic>
      <p:pic>
        <p:nvPicPr>
          <p:cNvPr id="13" name="Bilde 12">
            <a:extLst>
              <a:ext uri="{FF2B5EF4-FFF2-40B4-BE49-F238E27FC236}">
                <a16:creationId xmlns:a16="http://schemas.microsoft.com/office/drawing/2014/main" id="{5431A900-6B51-49E2-BEA1-021580951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9569" y="4797827"/>
            <a:ext cx="4426284" cy="206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06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Programmere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/>
              <a:t>Hva er…? </a:t>
            </a:r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/>
          <a:lstStyle/>
          <a:p>
            <a:pPr rtl="0"/>
            <a:r>
              <a:rPr lang="en-US" dirty="0" err="1"/>
              <a:t>Knapper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pinner</a:t>
            </a:r>
          </a:p>
          <a:p>
            <a:pPr lvl="1"/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Micro:Bit</a:t>
            </a:r>
            <a:r>
              <a:rPr lang="en-US" dirty="0"/>
              <a:t> </a:t>
            </a:r>
            <a:r>
              <a:rPr lang="en-US" dirty="0" err="1"/>
              <a:t>har</a:t>
            </a:r>
            <a:r>
              <a:rPr lang="en-US" dirty="0"/>
              <a:t> man </a:t>
            </a:r>
            <a:r>
              <a:rPr lang="en-US" dirty="0" err="1"/>
              <a:t>knapper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trykkes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for å </a:t>
            </a:r>
            <a:r>
              <a:rPr lang="en-US" dirty="0" err="1"/>
              <a:t>få</a:t>
            </a:r>
            <a:r>
              <a:rPr lang="en-US" dirty="0"/>
              <a:t> </a:t>
            </a:r>
            <a:r>
              <a:rPr lang="en-US" dirty="0" err="1"/>
              <a:t>noe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å </a:t>
            </a:r>
            <a:r>
              <a:rPr lang="en-US" dirty="0" err="1"/>
              <a:t>skje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Pinner er </a:t>
            </a:r>
            <a:r>
              <a:rPr lang="en-US" dirty="0" err="1"/>
              <a:t>digitale</a:t>
            </a:r>
            <a:r>
              <a:rPr lang="en-US" dirty="0"/>
              <a:t>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 err="1"/>
              <a:t>analoge</a:t>
            </a:r>
            <a:r>
              <a:rPr lang="en-US" dirty="0"/>
              <a:t> </a:t>
            </a:r>
            <a:r>
              <a:rPr lang="en-US" dirty="0" err="1"/>
              <a:t>utganger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slås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eller</a:t>
            </a:r>
            <a:r>
              <a:rPr lang="en-US" dirty="0"/>
              <a:t> av,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 err="1"/>
              <a:t>leses</a:t>
            </a:r>
            <a:r>
              <a:rPr lang="en-US" dirty="0"/>
              <a:t> av for å </a:t>
            </a:r>
            <a:r>
              <a:rPr lang="en-US" dirty="0" err="1"/>
              <a:t>sjekke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Verdi</a:t>
            </a:r>
          </a:p>
          <a:p>
            <a:pPr lvl="1"/>
            <a:endParaRPr lang="nb-NO" dirty="0"/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nb-NO" dirty="0"/>
              <a:t>Poenget…</a:t>
            </a:r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pPr rtl="0"/>
            <a:r>
              <a:rPr lang="nb-NO" dirty="0"/>
              <a:t>Pinner settes til 1eller 0 (en eller null)</a:t>
            </a:r>
          </a:p>
          <a:p>
            <a:pPr rtl="0"/>
            <a:r>
              <a:rPr lang="nb-NO" dirty="0"/>
              <a:t>De er som brytere</a:t>
            </a:r>
          </a:p>
          <a:p>
            <a:pPr lvl="1"/>
            <a:r>
              <a:rPr lang="nb-NO" dirty="0"/>
              <a:t>Enten av</a:t>
            </a:r>
          </a:p>
          <a:p>
            <a:pPr lvl="1"/>
            <a:r>
              <a:rPr lang="nb-NO" dirty="0"/>
              <a:t>Eller på</a:t>
            </a:r>
          </a:p>
          <a:p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tirsdag 22.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17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pic>
        <p:nvPicPr>
          <p:cNvPr id="14" name="Bilde 13">
            <a:extLst>
              <a:ext uri="{FF2B5EF4-FFF2-40B4-BE49-F238E27FC236}">
                <a16:creationId xmlns:a16="http://schemas.microsoft.com/office/drawing/2014/main" id="{8C9D9C83-FD28-4868-8BAE-584A1C123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8360" y="57038"/>
            <a:ext cx="2399281" cy="229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345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Programmere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/>
              <a:t>Gjøre</a:t>
            </a:r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3908842" cy="3515555"/>
          </a:xfrm>
        </p:spPr>
        <p:txBody>
          <a:bodyPr rtlCol="0"/>
          <a:lstStyle/>
          <a:p>
            <a:pPr rtl="0"/>
            <a:r>
              <a:rPr lang="en-US" dirty="0" err="1"/>
              <a:t>Trykk</a:t>
            </a:r>
            <a:r>
              <a:rPr lang="en-US" dirty="0"/>
              <a:t> “Flash” for å </a:t>
            </a:r>
            <a:r>
              <a:rPr lang="en-US" dirty="0" err="1"/>
              <a:t>sende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Micro:Bit</a:t>
            </a:r>
            <a:endParaRPr lang="en-US" dirty="0"/>
          </a:p>
          <a:p>
            <a:pPr rtl="0"/>
            <a:r>
              <a:rPr lang="en-US" dirty="0" err="1"/>
              <a:t>Trykk</a:t>
            </a:r>
            <a:r>
              <a:rPr lang="en-US" dirty="0"/>
              <a:t> “Check” for å </a:t>
            </a:r>
            <a:r>
              <a:rPr lang="en-US" dirty="0" err="1"/>
              <a:t>sjekke</a:t>
            </a:r>
            <a:r>
              <a:rPr lang="en-US" dirty="0"/>
              <a:t> </a:t>
            </a:r>
            <a:r>
              <a:rPr lang="en-US" dirty="0" err="1"/>
              <a:t>kode</a:t>
            </a:r>
            <a:endParaRPr lang="en-US" dirty="0"/>
          </a:p>
          <a:p>
            <a:pPr rtl="0"/>
            <a:r>
              <a:rPr lang="en-US" dirty="0" err="1"/>
              <a:t>Når</a:t>
            </a:r>
            <a:r>
              <a:rPr lang="en-US" dirty="0"/>
              <a:t> Micro-bitten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blinket</a:t>
            </a:r>
            <a:r>
              <a:rPr lang="en-US" dirty="0"/>
              <a:t> </a:t>
            </a:r>
            <a:r>
              <a:rPr lang="en-US" dirty="0" err="1"/>
              <a:t>ferdig</a:t>
            </a:r>
            <a:r>
              <a:rPr lang="en-US" dirty="0"/>
              <a:t> er </a:t>
            </a:r>
            <a:r>
              <a:rPr lang="en-US" dirty="0" err="1"/>
              <a:t>koden</a:t>
            </a:r>
            <a:r>
              <a:rPr lang="en-US" dirty="0"/>
              <a:t> </a:t>
            </a:r>
            <a:r>
              <a:rPr lang="en-US" dirty="0" err="1"/>
              <a:t>lastet</a:t>
            </a:r>
            <a:r>
              <a:rPr lang="en-US" dirty="0"/>
              <a:t> </a:t>
            </a:r>
            <a:r>
              <a:rPr lang="en-US" dirty="0" err="1"/>
              <a:t>opp</a:t>
            </a:r>
            <a:endParaRPr lang="en-US" dirty="0"/>
          </a:p>
          <a:p>
            <a:pPr rtl="0"/>
            <a:r>
              <a:rPr lang="en-US" dirty="0" err="1"/>
              <a:t>Slå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BitBot</a:t>
            </a:r>
            <a:r>
              <a:rPr lang="en-US" dirty="0"/>
              <a:t>. </a:t>
            </a:r>
          </a:p>
          <a:p>
            <a:pPr lvl="1"/>
            <a:endParaRPr lang="nb-NO" dirty="0"/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nb-NO" dirty="0"/>
              <a:t>Poenget…</a:t>
            </a:r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pPr rtl="0"/>
            <a:r>
              <a:rPr lang="nb-NO" dirty="0"/>
              <a:t>Pinner settes til 1eller 0 (en eller null)</a:t>
            </a:r>
          </a:p>
          <a:p>
            <a:pPr rtl="0"/>
            <a:r>
              <a:rPr lang="nb-NO" dirty="0"/>
              <a:t>De er som brytere</a:t>
            </a:r>
          </a:p>
          <a:p>
            <a:pPr lvl="1"/>
            <a:r>
              <a:rPr lang="nb-NO" dirty="0"/>
              <a:t>Enten av</a:t>
            </a:r>
          </a:p>
          <a:p>
            <a:pPr lvl="1"/>
            <a:r>
              <a:rPr lang="nb-NO" dirty="0"/>
              <a:t>Eller på</a:t>
            </a:r>
          </a:p>
          <a:p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tirsdag 22.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18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2508DC78-59AE-4DA7-914E-369DED25D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475" y="0"/>
            <a:ext cx="7629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54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Programmere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/>
              <a:t>Gjøre</a:t>
            </a:r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nb-NO" dirty="0"/>
              <a:t>Poenget…</a:t>
            </a:r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pPr rtl="0"/>
            <a:r>
              <a:rPr lang="nb-NO" dirty="0"/>
              <a:t>Pinner settes til 1eller 0 (en eller null)</a:t>
            </a:r>
          </a:p>
          <a:p>
            <a:pPr rtl="0"/>
            <a:r>
              <a:rPr lang="nb-NO" dirty="0"/>
              <a:t>De er som brytere</a:t>
            </a:r>
          </a:p>
          <a:p>
            <a:pPr lvl="1"/>
            <a:r>
              <a:rPr lang="nb-NO" dirty="0"/>
              <a:t>Enten av</a:t>
            </a:r>
          </a:p>
          <a:p>
            <a:pPr lvl="1"/>
            <a:r>
              <a:rPr lang="nb-NO" dirty="0"/>
              <a:t>Eller på</a:t>
            </a:r>
          </a:p>
          <a:p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tirsdag 22.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19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AC8B4C6B-DED1-4EB8-9657-5B1473A59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096" y="1126958"/>
            <a:ext cx="8105904" cy="5731042"/>
          </a:xfrm>
          <a:prstGeom prst="rect">
            <a:avLst/>
          </a:prstGeom>
        </p:spPr>
      </p:pic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3535233" cy="3548314"/>
          </a:xfrm>
        </p:spPr>
        <p:txBody>
          <a:bodyPr rtlCol="0"/>
          <a:lstStyle/>
          <a:p>
            <a:r>
              <a:rPr lang="nb-NO" dirty="0"/>
              <a:t>Vi kan legge kommandoene inn i funksjoner som vist her. </a:t>
            </a:r>
          </a:p>
          <a:p>
            <a:r>
              <a:rPr lang="nb-NO" dirty="0"/>
              <a:t>Motorens retning er definert ved å ha slått på høyeste pinne i «paret»</a:t>
            </a:r>
          </a:p>
          <a:p>
            <a:r>
              <a:rPr lang="nb-NO" dirty="0"/>
              <a:t>Bakover er motsatt. </a:t>
            </a:r>
          </a:p>
        </p:txBody>
      </p:sp>
    </p:spTree>
    <p:extLst>
      <p:ext uri="{BB962C8B-B14F-4D97-AF65-F5344CB8AC3E}">
        <p14:creationId xmlns:p14="http://schemas.microsoft.com/office/powerpoint/2010/main" val="1591478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rtlCol="0"/>
          <a:lstStyle/>
          <a:p>
            <a:pPr rtl="0"/>
            <a:r>
              <a:rPr lang="nb-NO"/>
              <a:t>Agenda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 rtlCol="0"/>
          <a:lstStyle/>
          <a:p>
            <a:pPr rtl="0"/>
            <a:r>
              <a:rPr lang="nb-NO" dirty="0"/>
              <a:t>Installere MU</a:t>
            </a:r>
          </a:p>
          <a:p>
            <a:pPr rtl="0"/>
            <a:r>
              <a:rPr lang="nb-NO" dirty="0" err="1"/>
              <a:t>MicroPython</a:t>
            </a:r>
            <a:endParaRPr lang="nb-NO" dirty="0"/>
          </a:p>
          <a:p>
            <a:pPr rtl="0"/>
            <a:r>
              <a:rPr lang="nb-NO" dirty="0" err="1"/>
              <a:t>BitBotXL</a:t>
            </a:r>
            <a:endParaRPr lang="nb-NO" dirty="0"/>
          </a:p>
          <a:p>
            <a:pPr rtl="0"/>
            <a:r>
              <a:rPr lang="nb-NO" dirty="0"/>
              <a:t>Eksempler</a:t>
            </a:r>
          </a:p>
          <a:p>
            <a:pPr rtl="0"/>
            <a:r>
              <a:rPr lang="nb-NO" dirty="0"/>
              <a:t>Utvikle </a:t>
            </a:r>
          </a:p>
          <a:p>
            <a:pPr rtl="0"/>
            <a:endParaRPr lang="nb-NO" dirty="0"/>
          </a:p>
        </p:txBody>
      </p:sp>
      <p:pic>
        <p:nvPicPr>
          <p:cNvPr id="8" name="Plassholder for bilde 7" descr="Digitale data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Plassholder for bilde 9" descr="Datapunkter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Plassholder for bilde 11" descr="Databakgrunn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3" name="Plassholder for dato 12">
            <a:extLst>
              <a:ext uri="{FF2B5EF4-FFF2-40B4-BE49-F238E27FC236}">
                <a16:creationId xmlns:a16="http://schemas.microsoft.com/office/drawing/2014/main" id="{915FE2C5-E66A-4405-B19E-2C5C546C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89B48E58-C493-4F6A-8044-427FA7D0F0E2}" type="datetime2">
              <a:rPr lang="nb-NO" smtClean="0"/>
              <a:t>tirsdag 22. mars 2022</a:t>
            </a:fld>
            <a:endParaRPr lang="nb-NO" dirty="0"/>
          </a:p>
        </p:txBody>
      </p:sp>
      <p:sp>
        <p:nvSpPr>
          <p:cNvPr id="14" name="Plassholder for bunntekst 13">
            <a:extLst>
              <a:ext uri="{FF2B5EF4-FFF2-40B4-BE49-F238E27FC236}">
                <a16:creationId xmlns:a16="http://schemas.microsoft.com/office/drawing/2014/main" id="{B01DF4D0-78BC-4C8C-9570-26F0B2254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 dirty="0"/>
              <a:t>Python og </a:t>
            </a:r>
            <a:r>
              <a:rPr lang="nb-NO" dirty="0" err="1"/>
              <a:t>BitBot</a:t>
            </a:r>
            <a:endParaRPr lang="nb-NO" dirty="0"/>
          </a:p>
        </p:txBody>
      </p:sp>
      <p:sp>
        <p:nvSpPr>
          <p:cNvPr id="15" name="Plassholder for lysbildenumm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Programmere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/>
              <a:t>Gjøre</a:t>
            </a:r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nb-NO" dirty="0"/>
              <a:t>Poenget…</a:t>
            </a:r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tirsdag 22.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20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616574" cy="3548314"/>
          </a:xfrm>
        </p:spPr>
        <p:txBody>
          <a:bodyPr rtlCol="0"/>
          <a:lstStyle/>
          <a:p>
            <a:r>
              <a:rPr lang="nb-NO" dirty="0"/>
              <a:t>Vi kan legge til en løkke med muligheter for å sjekke om knapp a eller b trykkes. </a:t>
            </a:r>
          </a:p>
          <a:p>
            <a:r>
              <a:rPr lang="nb-NO" dirty="0"/>
              <a:t>Det åpner flere muligheter for å kontrollere </a:t>
            </a:r>
            <a:r>
              <a:rPr lang="nb-NO" dirty="0" err="1"/>
              <a:t>BitBot</a:t>
            </a:r>
            <a:r>
              <a:rPr lang="nb-NO" dirty="0"/>
              <a:t>. </a:t>
            </a:r>
          </a:p>
          <a:p>
            <a:r>
              <a:rPr lang="nb-NO" dirty="0"/>
              <a:t>Husk at «</a:t>
            </a:r>
            <a:r>
              <a:rPr lang="nb-NO" dirty="0" err="1"/>
              <a:t>write</a:t>
            </a:r>
            <a:r>
              <a:rPr lang="nb-NO" dirty="0"/>
              <a:t> digital» kun slår motoren på fullt. For å kontrollere farten må man bruke «</a:t>
            </a:r>
            <a:r>
              <a:rPr lang="nb-NO" dirty="0" err="1"/>
              <a:t>write</a:t>
            </a:r>
            <a:r>
              <a:rPr lang="nb-NO" dirty="0"/>
              <a:t> analog»</a:t>
            </a:r>
          </a:p>
          <a:p>
            <a:endParaRPr lang="nb-NO" dirty="0"/>
          </a:p>
          <a:p>
            <a:endParaRPr lang="nb-NO" dirty="0"/>
          </a:p>
        </p:txBody>
      </p:sp>
      <p:pic>
        <p:nvPicPr>
          <p:cNvPr id="14" name="Bilde 13">
            <a:extLst>
              <a:ext uri="{FF2B5EF4-FFF2-40B4-BE49-F238E27FC236}">
                <a16:creationId xmlns:a16="http://schemas.microsoft.com/office/drawing/2014/main" id="{82C0EE43-3723-4339-B107-37DDEEEFF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603" y="1624262"/>
            <a:ext cx="5983397" cy="523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65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Programmere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/>
              <a:t>Gjøre</a:t>
            </a:r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nb-NO" dirty="0"/>
              <a:t>Poenget…</a:t>
            </a:r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tirsdag 22.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21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297125" cy="3548314"/>
          </a:xfrm>
        </p:spPr>
        <p:txBody>
          <a:bodyPr rtlCol="0"/>
          <a:lstStyle/>
          <a:p>
            <a:r>
              <a:rPr lang="nb-NO" dirty="0"/>
              <a:t>Hva vil </a:t>
            </a:r>
            <a:r>
              <a:rPr lang="nb-NO" dirty="0" err="1"/>
              <a:t>BitBot</a:t>
            </a:r>
            <a:r>
              <a:rPr lang="nb-NO" dirty="0"/>
              <a:t> gjøre etter at du har lastet opp programmet til høyre? </a:t>
            </a:r>
          </a:p>
          <a:p>
            <a:r>
              <a:rPr lang="nb-NO" dirty="0"/>
              <a:t>Hva er grenseverdien for at motoren fungerer? </a:t>
            </a:r>
          </a:p>
          <a:p>
            <a:r>
              <a:rPr lang="nb-NO" dirty="0"/>
              <a:t>Hvordan få </a:t>
            </a:r>
            <a:r>
              <a:rPr lang="nb-NO" dirty="0" err="1"/>
              <a:t>BitBot</a:t>
            </a:r>
            <a:r>
              <a:rPr lang="nb-NO" dirty="0"/>
              <a:t> til å svinge? </a:t>
            </a:r>
          </a:p>
          <a:p>
            <a:endParaRPr lang="nb-NO" dirty="0"/>
          </a:p>
          <a:p>
            <a:endParaRPr lang="nb-NO" dirty="0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077A666F-2D47-47E7-B759-0DCC6BD65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988" y="1058778"/>
            <a:ext cx="6344012" cy="579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92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Oppgave!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/>
              <a:t>Gjøre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tirsdag 22.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22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297125" cy="3548314"/>
          </a:xfrm>
        </p:spPr>
        <p:txBody>
          <a:bodyPr rtlCol="0"/>
          <a:lstStyle/>
          <a:p>
            <a:r>
              <a:rPr lang="nb-NO" dirty="0"/>
              <a:t>Lag et program som får </a:t>
            </a:r>
            <a:r>
              <a:rPr lang="nb-NO" dirty="0" err="1"/>
              <a:t>BitBot</a:t>
            </a:r>
            <a:r>
              <a:rPr lang="nb-NO" dirty="0"/>
              <a:t> til å kjøre i et kvadrat.</a:t>
            </a:r>
          </a:p>
          <a:p>
            <a:r>
              <a:rPr lang="nb-NO" dirty="0"/>
              <a:t>Utvid med å gjøre noe nyttig eller for eksempel forbedre koden. </a:t>
            </a:r>
          </a:p>
          <a:p>
            <a:r>
              <a:rPr lang="nb-NO" dirty="0"/>
              <a:t>Lag et pseudokode-rammeverk </a:t>
            </a:r>
          </a:p>
          <a:p>
            <a:endParaRPr lang="nb-NO" dirty="0"/>
          </a:p>
          <a:p>
            <a:endParaRPr lang="nb-NO" dirty="0"/>
          </a:p>
        </p:txBody>
      </p:sp>
      <p:pic>
        <p:nvPicPr>
          <p:cNvPr id="14" name="Bilde 13">
            <a:extLst>
              <a:ext uri="{FF2B5EF4-FFF2-40B4-BE49-F238E27FC236}">
                <a16:creationId xmlns:a16="http://schemas.microsoft.com/office/drawing/2014/main" id="{EADD207A-5F70-4992-B994-27E48D56C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366" y="0"/>
            <a:ext cx="4910634" cy="2830836"/>
          </a:xfrm>
          <a:prstGeom prst="rect">
            <a:avLst/>
          </a:prstGeom>
        </p:spPr>
      </p:pic>
      <p:pic>
        <p:nvPicPr>
          <p:cNvPr id="16" name="Bilde 15">
            <a:extLst>
              <a:ext uri="{FF2B5EF4-FFF2-40B4-BE49-F238E27FC236}">
                <a16:creationId xmlns:a16="http://schemas.microsoft.com/office/drawing/2014/main" id="{C1890E04-E5CB-4683-ACD3-DC9BD2FCD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887" y="3241906"/>
            <a:ext cx="5346839" cy="181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92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Programmere – </a:t>
            </a:r>
            <a:r>
              <a:rPr lang="nb-NO" dirty="0" err="1"/>
              <a:t>buzzer</a:t>
            </a:r>
            <a:r>
              <a:rPr lang="nb-NO" dirty="0"/>
              <a:t> 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/>
              <a:t>Gjøre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tirsdag 22.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23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297125" cy="3548314"/>
          </a:xfrm>
        </p:spPr>
        <p:txBody>
          <a:bodyPr rtlCol="0"/>
          <a:lstStyle/>
          <a:p>
            <a:r>
              <a:rPr lang="nb-NO" dirty="0"/>
              <a:t>Man kan lage pipelyd. </a:t>
            </a:r>
          </a:p>
          <a:p>
            <a:r>
              <a:rPr lang="nb-NO" dirty="0"/>
              <a:t>Introduser med forsiktighet…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8D80CCC0-2184-4352-82AF-C454D67CF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458" y="3063375"/>
            <a:ext cx="6617542" cy="379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64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Programmere – led på </a:t>
            </a:r>
            <a:r>
              <a:rPr lang="nb-NO" dirty="0" err="1"/>
              <a:t>BitBot</a:t>
            </a:r>
            <a:r>
              <a:rPr lang="nb-NO" dirty="0"/>
              <a:t> 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/>
              <a:t>Gjøre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tirsdag 22.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24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4702289" cy="3839318"/>
          </a:xfrm>
        </p:spPr>
        <p:txBody>
          <a:bodyPr rtlCol="0"/>
          <a:lstStyle/>
          <a:p>
            <a:r>
              <a:rPr lang="nb-NO" dirty="0"/>
              <a:t>Hver og et led kan adresseres</a:t>
            </a:r>
          </a:p>
          <a:p>
            <a:pPr lvl="1"/>
            <a:r>
              <a:rPr lang="nb-NO" dirty="0"/>
              <a:t>Venstre side er fra 0 – 5 </a:t>
            </a:r>
          </a:p>
          <a:p>
            <a:pPr lvl="1"/>
            <a:r>
              <a:rPr lang="nb-NO" dirty="0"/>
              <a:t>Høyre side fra 6 – 11</a:t>
            </a:r>
          </a:p>
          <a:p>
            <a:r>
              <a:rPr lang="nb-NO" dirty="0"/>
              <a:t>Hvordan bruke i forsøk eller utforsking? </a:t>
            </a:r>
          </a:p>
          <a:p>
            <a:pPr lvl="1"/>
            <a:r>
              <a:rPr lang="nb-NO" dirty="0"/>
              <a:t>Visuell tilbakemelding ved for eksempel bruk av ultrasonisk sensor. </a:t>
            </a:r>
          </a:p>
          <a:p>
            <a:pPr lvl="1"/>
            <a:r>
              <a:rPr lang="nb-NO" dirty="0"/>
              <a:t>Visualiser status – for eksempel nærhets alarm (</a:t>
            </a:r>
            <a:r>
              <a:rPr lang="nb-NO" dirty="0" err="1"/>
              <a:t>proximity</a:t>
            </a:r>
            <a:r>
              <a:rPr lang="nb-NO" dirty="0"/>
              <a:t> </a:t>
            </a:r>
            <a:r>
              <a:rPr lang="nb-NO" dirty="0" err="1"/>
              <a:t>warning</a:t>
            </a:r>
            <a:r>
              <a:rPr lang="nb-NO" dirty="0"/>
              <a:t>) 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14" name="Snakkeboble: rektangel med avrundede hjørner 13">
            <a:extLst>
              <a:ext uri="{FF2B5EF4-FFF2-40B4-BE49-F238E27FC236}">
                <a16:creationId xmlns:a16="http://schemas.microsoft.com/office/drawing/2014/main" id="{0F81FCA2-F96B-486A-9611-2126D91ECBF8}"/>
              </a:ext>
            </a:extLst>
          </p:cNvPr>
          <p:cNvSpPr/>
          <p:nvPr/>
        </p:nvSpPr>
        <p:spPr>
          <a:xfrm>
            <a:off x="8450179" y="0"/>
            <a:ext cx="3741821" cy="2213811"/>
          </a:xfrm>
          <a:prstGeom prst="wedgeRoundRectCallout">
            <a:avLst>
              <a:gd name="adj1" fmla="val -68990"/>
              <a:gd name="adj2" fmla="val 35613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dirty="0">
                <a:hlinkClick r:id="rId3"/>
              </a:rPr>
              <a:t>https://microbit-micropython.readthedocs.io/en/v2-docs/index.html</a:t>
            </a:r>
            <a:r>
              <a:rPr lang="nb-NO" dirty="0"/>
              <a:t> </a:t>
            </a:r>
          </a:p>
        </p:txBody>
      </p:sp>
      <p:pic>
        <p:nvPicPr>
          <p:cNvPr id="12" name="Bilde 11">
            <a:extLst>
              <a:ext uri="{FF2B5EF4-FFF2-40B4-BE49-F238E27FC236}">
                <a16:creationId xmlns:a16="http://schemas.microsoft.com/office/drawing/2014/main" id="{9D8AF9DA-845D-4D01-A6CE-28D546D9D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010" y="3211046"/>
            <a:ext cx="5710989" cy="364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Programmere – led på </a:t>
            </a:r>
            <a:r>
              <a:rPr lang="nb-NO" dirty="0" err="1"/>
              <a:t>BitBot</a:t>
            </a:r>
            <a:r>
              <a:rPr lang="nb-NO" dirty="0"/>
              <a:t> 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/>
              <a:t>Gjøre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tirsdag 22.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25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4702289" cy="3839318"/>
          </a:xfrm>
        </p:spPr>
        <p:txBody>
          <a:bodyPr rtlCol="0"/>
          <a:lstStyle/>
          <a:p>
            <a:r>
              <a:rPr lang="nb-NO" dirty="0"/>
              <a:t>Hvordan forandre på forrige kode? </a:t>
            </a:r>
          </a:p>
          <a:p>
            <a:r>
              <a:rPr lang="nb-NO" dirty="0"/>
              <a:t>Bruke variabler og løkker for å skape en «</a:t>
            </a:r>
            <a:r>
              <a:rPr lang="nb-NO" dirty="0" err="1"/>
              <a:t>running</a:t>
            </a:r>
            <a:r>
              <a:rPr lang="nb-NO" dirty="0"/>
              <a:t> </a:t>
            </a:r>
            <a:r>
              <a:rPr lang="nb-NO" dirty="0" err="1"/>
              <a:t>lights</a:t>
            </a:r>
            <a:r>
              <a:rPr lang="nb-NO" dirty="0"/>
              <a:t>» effekt? 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15" name="Bilde 14">
            <a:extLst>
              <a:ext uri="{FF2B5EF4-FFF2-40B4-BE49-F238E27FC236}">
                <a16:creationId xmlns:a16="http://schemas.microsoft.com/office/drawing/2014/main" id="{952B270E-5E86-4346-B47A-BC6CBB1B0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812" y="0"/>
            <a:ext cx="3803188" cy="2427370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A5BEE494-1C0C-4E17-B5C2-4B9A7AB11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082" y="0"/>
            <a:ext cx="58559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35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Programmere – Ultrasonisk sensor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/>
              <a:t>Gjøre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tirsdag 22.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26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4" y="2427370"/>
            <a:ext cx="3860730" cy="3839318"/>
          </a:xfrm>
        </p:spPr>
        <p:txBody>
          <a:bodyPr rtlCol="0"/>
          <a:lstStyle/>
          <a:p>
            <a:r>
              <a:rPr lang="nb-NO" dirty="0"/>
              <a:t>Sonar – Sound </a:t>
            </a:r>
            <a:r>
              <a:rPr lang="nb-NO" dirty="0" err="1"/>
              <a:t>navigation</a:t>
            </a:r>
            <a:r>
              <a:rPr lang="nb-NO" dirty="0"/>
              <a:t> and range ;) </a:t>
            </a:r>
          </a:p>
          <a:p>
            <a:r>
              <a:rPr lang="nb-NO" dirty="0"/>
              <a:t>Finne avstanden til noe</a:t>
            </a:r>
          </a:p>
          <a:p>
            <a:r>
              <a:rPr lang="nb-NO" dirty="0"/>
              <a:t>Hva kan vi gjøre med det? </a:t>
            </a:r>
          </a:p>
          <a:p>
            <a:r>
              <a:rPr lang="nb-NO" dirty="0"/>
              <a:t>Inne i </a:t>
            </a:r>
            <a:r>
              <a:rPr lang="nb-NO" dirty="0" err="1"/>
              <a:t>while</a:t>
            </a:r>
            <a:r>
              <a:rPr lang="nb-NO" dirty="0"/>
              <a:t>-løkka kan vi utføre og gjøre flere eksperimenter. 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BD5046FC-34BA-4DC3-920E-729214CAB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988" y="1101464"/>
            <a:ext cx="7624011" cy="5756536"/>
          </a:xfrm>
          <a:prstGeom prst="rect">
            <a:avLst/>
          </a:prstGeom>
        </p:spPr>
      </p:pic>
      <p:sp>
        <p:nvSpPr>
          <p:cNvPr id="16" name="Snakkeboble: rektangel med avrundede hjørner 15">
            <a:extLst>
              <a:ext uri="{FF2B5EF4-FFF2-40B4-BE49-F238E27FC236}">
                <a16:creationId xmlns:a16="http://schemas.microsoft.com/office/drawing/2014/main" id="{07022647-F21F-413B-BA33-D0F921FD27D9}"/>
              </a:ext>
            </a:extLst>
          </p:cNvPr>
          <p:cNvSpPr/>
          <p:nvPr/>
        </p:nvSpPr>
        <p:spPr>
          <a:xfrm>
            <a:off x="6958264" y="1"/>
            <a:ext cx="5189620" cy="749714"/>
          </a:xfrm>
          <a:prstGeom prst="wedgeRoundRectCallout">
            <a:avLst>
              <a:gd name="adj1" fmla="val -52607"/>
              <a:gd name="adj2" fmla="val 27054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050" dirty="0">
                <a:hlinkClick r:id="rId4"/>
              </a:rPr>
              <a:t>https://oceanservice.noaa.gov/facts/sonar.html</a:t>
            </a:r>
            <a:r>
              <a:rPr lang="nb-NO" sz="1050" dirty="0"/>
              <a:t> </a:t>
            </a:r>
          </a:p>
          <a:p>
            <a:r>
              <a:rPr lang="nb-NO" sz="1050" dirty="0">
                <a:hlinkClick r:id="rId5"/>
              </a:rPr>
              <a:t>https://en.wikipedia.org/wiki/Sonar</a:t>
            </a:r>
            <a:r>
              <a:rPr lang="nb-NO" sz="1050" dirty="0"/>
              <a:t> </a:t>
            </a:r>
          </a:p>
          <a:p>
            <a:r>
              <a:rPr lang="nb-NO" sz="1050" dirty="0">
                <a:hlinkClick r:id="rId6"/>
              </a:rPr>
              <a:t>https://www.uio.no/studier/emner/matnat/ifi/INF-GEO4310/h13/undervisningsmateriell/sonar_introduction_2013.pdf</a:t>
            </a:r>
            <a:r>
              <a:rPr lang="nb-NO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672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Programmere – radio </a:t>
            </a:r>
            <a:r>
              <a:rPr lang="nb-NO" b="1" dirty="0"/>
              <a:t>send</a:t>
            </a:r>
            <a:r>
              <a:rPr lang="nb-NO" dirty="0"/>
              <a:t>/</a:t>
            </a:r>
            <a:r>
              <a:rPr lang="nb-NO" dirty="0" err="1"/>
              <a:t>receive</a:t>
            </a:r>
            <a:endParaRPr lang="nb-NO" dirty="0"/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/>
              <a:t>Gjøre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tirsdag 22.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27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4" y="2427370"/>
            <a:ext cx="3860730" cy="3839318"/>
          </a:xfrm>
        </p:spPr>
        <p:txBody>
          <a:bodyPr rtlCol="0"/>
          <a:lstStyle/>
          <a:p>
            <a:r>
              <a:rPr lang="nb-NO" dirty="0"/>
              <a:t>Radio</a:t>
            </a:r>
          </a:p>
          <a:p>
            <a:r>
              <a:rPr lang="nb-NO" dirty="0"/>
              <a:t>En microbit for å sende</a:t>
            </a:r>
          </a:p>
          <a:p>
            <a:r>
              <a:rPr lang="nb-NO" dirty="0"/>
              <a:t>En for å motta</a:t>
            </a:r>
          </a:p>
          <a:p>
            <a:r>
              <a:rPr lang="nb-NO" dirty="0"/>
              <a:t>Microbit på to forskjellige </a:t>
            </a:r>
            <a:r>
              <a:rPr lang="nb-NO" dirty="0" err="1"/>
              <a:t>pcer</a:t>
            </a:r>
            <a:r>
              <a:rPr lang="nb-NO" dirty="0"/>
              <a:t> eller en du har på batteri. 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16" name="Snakkeboble: rektangel med avrundede hjørner 15">
            <a:extLst>
              <a:ext uri="{FF2B5EF4-FFF2-40B4-BE49-F238E27FC236}">
                <a16:creationId xmlns:a16="http://schemas.microsoft.com/office/drawing/2014/main" id="{07022647-F21F-413B-BA33-D0F921FD27D9}"/>
              </a:ext>
            </a:extLst>
          </p:cNvPr>
          <p:cNvSpPr/>
          <p:nvPr/>
        </p:nvSpPr>
        <p:spPr>
          <a:xfrm>
            <a:off x="6958264" y="1"/>
            <a:ext cx="5044954" cy="549274"/>
          </a:xfrm>
          <a:prstGeom prst="wedgeRoundRectCallout">
            <a:avLst>
              <a:gd name="adj1" fmla="val -52607"/>
              <a:gd name="adj2" fmla="val 27054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b-NO" sz="1050" dirty="0"/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F660BB57-68A3-42D6-B109-AC6D02AA8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592" y="1189528"/>
            <a:ext cx="7257408" cy="566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93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Programmere – radio send/</a:t>
            </a:r>
            <a:r>
              <a:rPr lang="nb-NO" b="1" dirty="0" err="1"/>
              <a:t>receive</a:t>
            </a:r>
            <a:endParaRPr lang="nb-NO" b="1" dirty="0"/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/>
              <a:t>Gjøre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tirsdag 22.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28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4" y="2427370"/>
            <a:ext cx="3860730" cy="3839318"/>
          </a:xfrm>
        </p:spPr>
        <p:txBody>
          <a:bodyPr rtlCol="0"/>
          <a:lstStyle/>
          <a:p>
            <a:r>
              <a:rPr lang="nb-NO" dirty="0"/>
              <a:t>Radio</a:t>
            </a:r>
          </a:p>
          <a:p>
            <a:r>
              <a:rPr lang="nb-NO" dirty="0"/>
              <a:t>En microbit for å sende</a:t>
            </a:r>
          </a:p>
          <a:p>
            <a:r>
              <a:rPr lang="nb-NO" dirty="0"/>
              <a:t>En for å motta</a:t>
            </a:r>
          </a:p>
          <a:p>
            <a:r>
              <a:rPr lang="nb-NO" dirty="0"/>
              <a:t>Microbit på to forskjellige </a:t>
            </a:r>
            <a:r>
              <a:rPr lang="nb-NO" dirty="0" err="1"/>
              <a:t>pcer</a:t>
            </a:r>
            <a:r>
              <a:rPr lang="nb-NO" dirty="0"/>
              <a:t> eller en du har på batteri. 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16" name="Snakkeboble: rektangel med avrundede hjørner 15">
            <a:extLst>
              <a:ext uri="{FF2B5EF4-FFF2-40B4-BE49-F238E27FC236}">
                <a16:creationId xmlns:a16="http://schemas.microsoft.com/office/drawing/2014/main" id="{07022647-F21F-413B-BA33-D0F921FD27D9}"/>
              </a:ext>
            </a:extLst>
          </p:cNvPr>
          <p:cNvSpPr/>
          <p:nvPr/>
        </p:nvSpPr>
        <p:spPr>
          <a:xfrm>
            <a:off x="6958264" y="1"/>
            <a:ext cx="5044954" cy="549274"/>
          </a:xfrm>
          <a:prstGeom prst="wedgeRoundRectCallout">
            <a:avLst>
              <a:gd name="adj1" fmla="val -52607"/>
              <a:gd name="adj2" fmla="val 27054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b-NO" sz="1050" dirty="0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2F1A458F-4583-439A-AD24-30AD0745D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114" y="1156793"/>
            <a:ext cx="6473627" cy="570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09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Logging 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 err="1"/>
              <a:t>ToDo</a:t>
            </a:r>
            <a:endParaRPr lang="nb-NO" dirty="0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4328634" cy="3515555"/>
          </a:xfrm>
        </p:spPr>
        <p:txBody>
          <a:bodyPr rtlCol="0"/>
          <a:lstStyle/>
          <a:p>
            <a:pPr rtl="0"/>
            <a:r>
              <a:rPr lang="nb-NO" dirty="0"/>
              <a:t>Temperatur – logging</a:t>
            </a:r>
          </a:p>
          <a:p>
            <a:pPr lvl="1"/>
            <a:r>
              <a:rPr lang="nb-NO" dirty="0"/>
              <a:t>En begynnelse</a:t>
            </a:r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nb-NO" dirty="0" err="1"/>
              <a:t>Todo</a:t>
            </a:r>
            <a:endParaRPr lang="nb-NO" dirty="0"/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pPr rtl="0"/>
            <a:r>
              <a:rPr lang="nb-NO" dirty="0" err="1"/>
              <a:t>tst</a:t>
            </a:r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tirsdag 22.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29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F03CBA95-4C8F-47BE-A9C3-9B909C85F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110" y="1319002"/>
            <a:ext cx="7257998" cy="553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82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ihåndsform: Figur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grpSp>
        <p:nvGrpSpPr>
          <p:cNvPr id="40" name="Gruppe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ihåndsform: Figur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b-NO"/>
            </a:p>
          </p:txBody>
        </p:sp>
        <p:sp>
          <p:nvSpPr>
            <p:cNvPr id="42" name="Frihåndsform: Figur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b-NO">
                <a:solidFill>
                  <a:schemeClr val="tx1"/>
                </a:solidFill>
              </a:endParaRPr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 useBgFill="1">
        <p:nvSpPr>
          <p:cNvPr id="46" name="Rektangel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b-NO"/>
          </a:p>
        </p:txBody>
      </p:sp>
      <p:pic>
        <p:nvPicPr>
          <p:cNvPr id="8" name="Plassholder for bilde 7" descr="Datapunkter digital bakgrunn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ktangel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b-NO"/>
          </a:p>
        </p:txBody>
      </p:sp>
      <p:sp>
        <p:nvSpPr>
          <p:cNvPr id="50" name="Rektangel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b-NO"/>
          </a:p>
        </p:txBody>
      </p:sp>
      <p:sp>
        <p:nvSpPr>
          <p:cNvPr id="15" name="Tittel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Installere MU</a:t>
            </a:r>
          </a:p>
        </p:txBody>
      </p:sp>
      <p:sp>
        <p:nvSpPr>
          <p:cNvPr id="16" name="Undertittel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nb-NO" kern="1200" dirty="0">
                <a:latin typeface="+mn-lt"/>
                <a:ea typeface="+mn-ea"/>
                <a:cs typeface="+mn-cs"/>
                <a:hlinkClick r:id="rId4"/>
              </a:rPr>
              <a:t>https://codewith.mu/en/download</a:t>
            </a:r>
            <a:r>
              <a:rPr lang="nb-NO" kern="1200" dirty="0">
                <a:latin typeface="+mn-lt"/>
                <a:ea typeface="+mn-ea"/>
                <a:cs typeface="+mn-cs"/>
              </a:rPr>
              <a:t> 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nb-NO" dirty="0"/>
              <a:t>Finnes også i «Store»? </a:t>
            </a:r>
          </a:p>
          <a:p>
            <a:pPr marL="0" indent="0" rtl="0">
              <a:lnSpc>
                <a:spcPct val="100000"/>
              </a:lnSpc>
              <a:buNone/>
            </a:pPr>
            <a:endParaRPr lang="nb-NO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FA76BB-0EA2-4707-ABA0-43BB499E2A9A}" type="datetime2">
              <a:rPr lang="nb-NO" smtClean="0"/>
              <a:t>tirsdag 22.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Logging 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 err="1"/>
              <a:t>ToDo</a:t>
            </a:r>
            <a:endParaRPr lang="nb-NO" dirty="0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4328634" cy="3515555"/>
          </a:xfrm>
        </p:spPr>
        <p:txBody>
          <a:bodyPr rtlCol="0"/>
          <a:lstStyle/>
          <a:p>
            <a:pPr rtl="0"/>
            <a:r>
              <a:rPr lang="nb-NO" dirty="0"/>
              <a:t>Temperatur – logging</a:t>
            </a:r>
          </a:p>
          <a:p>
            <a:pPr lvl="1"/>
            <a:r>
              <a:rPr lang="nb-NO" dirty="0"/>
              <a:t>Siste delen</a:t>
            </a:r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nb-NO" dirty="0" err="1"/>
              <a:t>Todo</a:t>
            </a:r>
            <a:endParaRPr lang="nb-NO" dirty="0"/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pPr rtl="0"/>
            <a:r>
              <a:rPr lang="nb-NO" dirty="0" err="1"/>
              <a:t>tst</a:t>
            </a:r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tirsdag 22.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30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F03CBA95-4C8F-47BE-A9C3-9B909C85F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110" y="1319002"/>
            <a:ext cx="7257998" cy="5538998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BB7BC84C-B98C-4EB3-BDA0-B7573F51E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109" y="383440"/>
            <a:ext cx="7300175" cy="6474560"/>
          </a:xfrm>
          <a:prstGeom prst="rect">
            <a:avLst/>
          </a:prstGeom>
        </p:spPr>
      </p:pic>
      <p:sp>
        <p:nvSpPr>
          <p:cNvPr id="17" name="Snakkeboble: rektangel med avrundede hjørner 16">
            <a:extLst>
              <a:ext uri="{FF2B5EF4-FFF2-40B4-BE49-F238E27FC236}">
                <a16:creationId xmlns:a16="http://schemas.microsoft.com/office/drawing/2014/main" id="{F5660E55-AAE5-4719-BF44-A58950958BEB}"/>
              </a:ext>
            </a:extLst>
          </p:cNvPr>
          <p:cNvSpPr/>
          <p:nvPr/>
        </p:nvSpPr>
        <p:spPr>
          <a:xfrm>
            <a:off x="2743905" y="1296097"/>
            <a:ext cx="2052217" cy="549274"/>
          </a:xfrm>
          <a:prstGeom prst="wedgeRoundRectCallout">
            <a:avLst>
              <a:gd name="adj1" fmla="val 34088"/>
              <a:gd name="adj2" fmla="val 114711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050" dirty="0"/>
              <a:t>Husk å sjekke GitHub</a:t>
            </a:r>
          </a:p>
        </p:txBody>
      </p:sp>
    </p:spTree>
    <p:extLst>
      <p:ext uri="{BB962C8B-B14F-4D97-AF65-F5344CB8AC3E}">
        <p14:creationId xmlns:p14="http://schemas.microsoft.com/office/powerpoint/2010/main" val="109434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Plotte data 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 err="1"/>
              <a:t>ToDo</a:t>
            </a:r>
            <a:endParaRPr lang="nb-NO" dirty="0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4328634" cy="3515555"/>
          </a:xfrm>
        </p:spPr>
        <p:txBody>
          <a:bodyPr rtlCol="0"/>
          <a:lstStyle/>
          <a:p>
            <a:pPr rtl="0"/>
            <a:r>
              <a:rPr lang="nb-NO" dirty="0"/>
              <a:t>Plotting</a:t>
            </a:r>
          </a:p>
          <a:p>
            <a:pPr lvl="1"/>
            <a:r>
              <a:rPr lang="nb-NO" dirty="0"/>
              <a:t>En strek</a:t>
            </a:r>
          </a:p>
          <a:p>
            <a:pPr lvl="1"/>
            <a:r>
              <a:rPr lang="nb-NO" dirty="0"/>
              <a:t>Lager to lister x og y</a:t>
            </a:r>
          </a:p>
          <a:p>
            <a:pPr lvl="1"/>
            <a:r>
              <a:rPr lang="nb-NO" dirty="0"/>
              <a:t>Plotter de til skjerm</a:t>
            </a:r>
          </a:p>
          <a:p>
            <a:pPr lvl="1"/>
            <a:r>
              <a:rPr lang="nb-NO" dirty="0"/>
              <a:t>Gir titler til akser</a:t>
            </a:r>
          </a:p>
          <a:p>
            <a:pPr lvl="1"/>
            <a:endParaRPr lang="nb-NO" dirty="0"/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nb-NO" dirty="0" err="1"/>
              <a:t>Todo</a:t>
            </a:r>
            <a:endParaRPr lang="nb-NO" dirty="0"/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pPr rtl="0"/>
            <a:r>
              <a:rPr lang="nb-NO" dirty="0" err="1"/>
              <a:t>tst</a:t>
            </a:r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tirsdag 22.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31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17" name="Snakkeboble: rektangel med avrundede hjørner 16">
            <a:extLst>
              <a:ext uri="{FF2B5EF4-FFF2-40B4-BE49-F238E27FC236}">
                <a16:creationId xmlns:a16="http://schemas.microsoft.com/office/drawing/2014/main" id="{F5660E55-AAE5-4719-BF44-A58950958BEB}"/>
              </a:ext>
            </a:extLst>
          </p:cNvPr>
          <p:cNvSpPr/>
          <p:nvPr/>
        </p:nvSpPr>
        <p:spPr>
          <a:xfrm>
            <a:off x="2743905" y="1296097"/>
            <a:ext cx="2052217" cy="549274"/>
          </a:xfrm>
          <a:prstGeom prst="wedgeRoundRectCallout">
            <a:avLst>
              <a:gd name="adj1" fmla="val 34088"/>
              <a:gd name="adj2" fmla="val 114711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050" dirty="0"/>
              <a:t>Husk å sjekke GitHub</a:t>
            </a:r>
          </a:p>
        </p:txBody>
      </p:sp>
      <p:pic>
        <p:nvPicPr>
          <p:cNvPr id="13" name="Bilde 12">
            <a:extLst>
              <a:ext uri="{FF2B5EF4-FFF2-40B4-BE49-F238E27FC236}">
                <a16:creationId xmlns:a16="http://schemas.microsoft.com/office/drawing/2014/main" id="{C1D1C0D2-33CD-4D72-8002-183507F54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70" y="0"/>
            <a:ext cx="5958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2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Plotte data 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 err="1"/>
              <a:t>ToDo</a:t>
            </a:r>
            <a:endParaRPr lang="nb-NO" dirty="0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4328634" cy="3515555"/>
          </a:xfrm>
        </p:spPr>
        <p:txBody>
          <a:bodyPr rtlCol="0"/>
          <a:lstStyle/>
          <a:p>
            <a:pPr rtl="0"/>
            <a:r>
              <a:rPr lang="nb-NO" dirty="0"/>
              <a:t>Plotting av to linjer</a:t>
            </a:r>
          </a:p>
          <a:p>
            <a:pPr lvl="1"/>
            <a:r>
              <a:rPr lang="nb-NO" dirty="0"/>
              <a:t>Lager to datasett x1, y1 og x2, y2</a:t>
            </a:r>
          </a:p>
          <a:p>
            <a:pPr lvl="1"/>
            <a:r>
              <a:rPr lang="nb-NO" dirty="0"/>
              <a:t>Legger til </a:t>
            </a:r>
            <a:r>
              <a:rPr lang="nb-NO" dirty="0" err="1"/>
              <a:t>label</a:t>
            </a:r>
            <a:endParaRPr lang="nb-NO" dirty="0"/>
          </a:p>
          <a:p>
            <a:pPr lvl="1"/>
            <a:r>
              <a:rPr lang="nb-NO" dirty="0"/>
              <a:t>Lager </a:t>
            </a:r>
            <a:r>
              <a:rPr lang="nb-NO" dirty="0" err="1"/>
              <a:t>legend</a:t>
            </a:r>
            <a:endParaRPr lang="nb-NO" dirty="0"/>
          </a:p>
          <a:p>
            <a:pPr lvl="1"/>
            <a:r>
              <a:rPr lang="nb-NO" dirty="0"/>
              <a:t>Viser plot med </a:t>
            </a:r>
            <a:r>
              <a:rPr lang="nb-NO" dirty="0" err="1"/>
              <a:t>plt.show</a:t>
            </a:r>
            <a:r>
              <a:rPr lang="nb-NO" dirty="0"/>
              <a:t>()</a:t>
            </a:r>
          </a:p>
          <a:p>
            <a:pPr lvl="1"/>
            <a:endParaRPr lang="nb-NO" dirty="0"/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nb-NO" dirty="0" err="1"/>
              <a:t>Todo</a:t>
            </a:r>
            <a:endParaRPr lang="nb-NO" dirty="0"/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pPr rtl="0"/>
            <a:r>
              <a:rPr lang="nb-NO" dirty="0" err="1"/>
              <a:t>tst</a:t>
            </a:r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tirsdag 22.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32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17" name="Snakkeboble: rektangel med avrundede hjørner 16">
            <a:extLst>
              <a:ext uri="{FF2B5EF4-FFF2-40B4-BE49-F238E27FC236}">
                <a16:creationId xmlns:a16="http://schemas.microsoft.com/office/drawing/2014/main" id="{F5660E55-AAE5-4719-BF44-A58950958BEB}"/>
              </a:ext>
            </a:extLst>
          </p:cNvPr>
          <p:cNvSpPr/>
          <p:nvPr/>
        </p:nvSpPr>
        <p:spPr>
          <a:xfrm>
            <a:off x="2743905" y="1296097"/>
            <a:ext cx="2052217" cy="549274"/>
          </a:xfrm>
          <a:prstGeom prst="wedgeRoundRectCallout">
            <a:avLst>
              <a:gd name="adj1" fmla="val 34088"/>
              <a:gd name="adj2" fmla="val 114711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050" dirty="0"/>
              <a:t>Husk å sjekke GitHub</a:t>
            </a:r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CB409929-6EF6-4B5B-8F73-35ED1A465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198" y="0"/>
            <a:ext cx="6045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0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Plotte data - søyle 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 err="1"/>
              <a:t>ToDo</a:t>
            </a:r>
            <a:endParaRPr lang="nb-NO" dirty="0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4328634" cy="3515555"/>
          </a:xfrm>
        </p:spPr>
        <p:txBody>
          <a:bodyPr rtlCol="0"/>
          <a:lstStyle/>
          <a:p>
            <a:pPr rtl="0"/>
            <a:r>
              <a:rPr lang="nb-NO" dirty="0"/>
              <a:t>Plotting søylediagram</a:t>
            </a:r>
          </a:p>
          <a:p>
            <a:pPr lvl="1"/>
            <a:r>
              <a:rPr lang="nb-NO" dirty="0" err="1"/>
              <a:t>Left</a:t>
            </a:r>
            <a:r>
              <a:rPr lang="nb-NO" dirty="0"/>
              <a:t> sier hvor venstre hjørne nede starter, altså x-</a:t>
            </a:r>
            <a:r>
              <a:rPr lang="nb-NO" dirty="0" err="1"/>
              <a:t>coord</a:t>
            </a:r>
            <a:r>
              <a:rPr lang="nb-NO" dirty="0"/>
              <a:t> for den</a:t>
            </a:r>
          </a:p>
          <a:p>
            <a:pPr lvl="1"/>
            <a:r>
              <a:rPr lang="nb-NO" dirty="0" err="1"/>
              <a:t>Height</a:t>
            </a:r>
            <a:r>
              <a:rPr lang="nb-NO" dirty="0"/>
              <a:t> er høyden på søylen</a:t>
            </a:r>
          </a:p>
          <a:p>
            <a:pPr lvl="1"/>
            <a:r>
              <a:rPr lang="nb-NO" dirty="0" err="1"/>
              <a:t>Tick_label</a:t>
            </a:r>
            <a:r>
              <a:rPr lang="nb-NO" dirty="0"/>
              <a:t> er navn </a:t>
            </a:r>
            <a:r>
              <a:rPr lang="nb-NO" dirty="0" err="1"/>
              <a:t>unde</a:t>
            </a:r>
            <a:r>
              <a:rPr lang="nb-NO" dirty="0"/>
              <a:t> </a:t>
            </a:r>
            <a:r>
              <a:rPr lang="nb-NO" dirty="0" err="1"/>
              <a:t>rsøyle</a:t>
            </a:r>
            <a:endParaRPr lang="nb-NO" dirty="0"/>
          </a:p>
          <a:p>
            <a:pPr lvl="1"/>
            <a:r>
              <a:rPr lang="nb-NO" dirty="0" err="1"/>
              <a:t>Labeler</a:t>
            </a:r>
            <a:r>
              <a:rPr lang="nb-NO" dirty="0"/>
              <a:t> og titler</a:t>
            </a:r>
          </a:p>
          <a:p>
            <a:pPr lvl="1"/>
            <a:endParaRPr lang="nb-NO" dirty="0"/>
          </a:p>
          <a:p>
            <a:pPr lvl="1"/>
            <a:endParaRPr lang="nb-NO" dirty="0"/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nb-NO" dirty="0" err="1"/>
              <a:t>Todo</a:t>
            </a:r>
            <a:endParaRPr lang="nb-NO" dirty="0"/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pPr rtl="0"/>
            <a:r>
              <a:rPr lang="nb-NO" dirty="0" err="1"/>
              <a:t>tst</a:t>
            </a:r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tirsdag 22.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33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6F664BFE-91AD-442A-A651-00A567730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683" y="1064102"/>
            <a:ext cx="7234317" cy="579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495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Plotte data – histogram  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 err="1"/>
              <a:t>ToDo</a:t>
            </a:r>
            <a:endParaRPr lang="nb-NO" dirty="0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4328634" cy="3515555"/>
          </a:xfrm>
        </p:spPr>
        <p:txBody>
          <a:bodyPr rtlCol="0"/>
          <a:lstStyle/>
          <a:p>
            <a:pPr rtl="0"/>
            <a:r>
              <a:rPr lang="nb-NO" dirty="0"/>
              <a:t>Plotting av histogram</a:t>
            </a:r>
          </a:p>
          <a:p>
            <a:pPr lvl="1"/>
            <a:r>
              <a:rPr lang="nb-NO" dirty="0"/>
              <a:t>Lager en liste</a:t>
            </a:r>
          </a:p>
          <a:p>
            <a:pPr lvl="1"/>
            <a:r>
              <a:rPr lang="nb-NO" dirty="0"/>
              <a:t>Setter område og </a:t>
            </a:r>
            <a:r>
              <a:rPr lang="nb-NO" dirty="0" err="1"/>
              <a:t>interval</a:t>
            </a:r>
            <a:r>
              <a:rPr lang="nb-NO" dirty="0"/>
              <a:t>/gruppering</a:t>
            </a:r>
          </a:p>
          <a:p>
            <a:pPr lvl="1"/>
            <a:r>
              <a:rPr lang="nb-NO" dirty="0"/>
              <a:t>Forandre på koden for å se hva det gjør med grafen! </a:t>
            </a:r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nb-NO" dirty="0" err="1"/>
              <a:t>Todo</a:t>
            </a:r>
            <a:endParaRPr lang="nb-NO" dirty="0"/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pPr rtl="0"/>
            <a:r>
              <a:rPr lang="nb-NO" dirty="0" err="1"/>
              <a:t>tst</a:t>
            </a:r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tirsdag 22.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34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17" name="Snakkeboble: rektangel med avrundede hjørner 16">
            <a:extLst>
              <a:ext uri="{FF2B5EF4-FFF2-40B4-BE49-F238E27FC236}">
                <a16:creationId xmlns:a16="http://schemas.microsoft.com/office/drawing/2014/main" id="{F5660E55-AAE5-4719-BF44-A58950958BEB}"/>
              </a:ext>
            </a:extLst>
          </p:cNvPr>
          <p:cNvSpPr/>
          <p:nvPr/>
        </p:nvSpPr>
        <p:spPr>
          <a:xfrm>
            <a:off x="356755" y="5111492"/>
            <a:ext cx="2052217" cy="549274"/>
          </a:xfrm>
          <a:prstGeom prst="wedgeRoundRectCallout">
            <a:avLst>
              <a:gd name="adj1" fmla="val 34088"/>
              <a:gd name="adj2" fmla="val 114711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050" dirty="0"/>
              <a:t>Husk å sjekke:</a:t>
            </a:r>
          </a:p>
          <a:p>
            <a:r>
              <a:rPr lang="nb-NO" sz="1050" dirty="0">
                <a:hlinkClick r:id="rId3"/>
              </a:rPr>
              <a:t>https://www.geeksforgeeks.org/graph-plotting-in-python-set-1/</a:t>
            </a:r>
            <a:r>
              <a:rPr lang="nb-NO" sz="1050" dirty="0"/>
              <a:t>  </a:t>
            </a: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7EA7724C-1ABE-43E8-8E5D-6F3173B49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212" y="1189528"/>
            <a:ext cx="6712787" cy="566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37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Plotte data – prøv selv  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 err="1"/>
              <a:t>ToDo</a:t>
            </a:r>
            <a:endParaRPr lang="nb-NO" dirty="0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4328634" cy="3515555"/>
          </a:xfrm>
        </p:spPr>
        <p:txBody>
          <a:bodyPr rtlCol="0"/>
          <a:lstStyle/>
          <a:p>
            <a:pPr rtl="0"/>
            <a:r>
              <a:rPr lang="nb-NO" dirty="0"/>
              <a:t>Bruk egne data for å få dem inn i et plott. </a:t>
            </a:r>
          </a:p>
          <a:p>
            <a:pPr rtl="0"/>
            <a:r>
              <a:rPr lang="nb-NO" dirty="0"/>
              <a:t>Ssb.no</a:t>
            </a:r>
          </a:p>
          <a:p>
            <a:pPr rtl="0"/>
            <a:r>
              <a:rPr lang="nb-NO" dirty="0"/>
              <a:t>Finne antall røykere fra 1973 og til i dag, prosent andel…. </a:t>
            </a:r>
          </a:p>
          <a:p>
            <a:pPr rtl="0"/>
            <a:endParaRPr lang="nb-NO" dirty="0"/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tirsdag 22.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35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17" name="Snakkeboble: rektangel med avrundede hjørner 16">
            <a:extLst>
              <a:ext uri="{FF2B5EF4-FFF2-40B4-BE49-F238E27FC236}">
                <a16:creationId xmlns:a16="http://schemas.microsoft.com/office/drawing/2014/main" id="{F5660E55-AAE5-4719-BF44-A58950958BEB}"/>
              </a:ext>
            </a:extLst>
          </p:cNvPr>
          <p:cNvSpPr/>
          <p:nvPr/>
        </p:nvSpPr>
        <p:spPr>
          <a:xfrm>
            <a:off x="8420468" y="5617245"/>
            <a:ext cx="2052217" cy="549274"/>
          </a:xfrm>
          <a:prstGeom prst="wedgeRoundRectCallout">
            <a:avLst>
              <a:gd name="adj1" fmla="val 34088"/>
              <a:gd name="adj2" fmla="val 114711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050" dirty="0"/>
              <a:t>Husk å sjekke:</a:t>
            </a:r>
          </a:p>
          <a:p>
            <a:r>
              <a:rPr lang="nb-NO" sz="1050" dirty="0">
                <a:hlinkClick r:id="rId3"/>
              </a:rPr>
              <a:t>https://www.geeksforgeeks.org/graph-plotting-in-python-set-1/</a:t>
            </a:r>
            <a:r>
              <a:rPr lang="nb-NO" sz="105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94305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Plotte data – histogram  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 err="1"/>
              <a:t>ToDo</a:t>
            </a:r>
            <a:endParaRPr lang="nb-NO" dirty="0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4328634" cy="3515555"/>
          </a:xfrm>
        </p:spPr>
        <p:txBody>
          <a:bodyPr rtlCol="0"/>
          <a:lstStyle/>
          <a:p>
            <a:pPr rtl="0"/>
            <a:r>
              <a:rPr lang="nb-NO" dirty="0"/>
              <a:t>Plotting av histogram</a:t>
            </a:r>
          </a:p>
          <a:p>
            <a:pPr lvl="1"/>
            <a:r>
              <a:rPr lang="nb-NO" dirty="0"/>
              <a:t>Lager en liste</a:t>
            </a:r>
          </a:p>
          <a:p>
            <a:pPr lvl="1"/>
            <a:r>
              <a:rPr lang="nb-NO" dirty="0"/>
              <a:t>Setter område og </a:t>
            </a:r>
            <a:r>
              <a:rPr lang="nb-NO" dirty="0" err="1"/>
              <a:t>interval</a:t>
            </a:r>
            <a:r>
              <a:rPr lang="nb-NO" dirty="0"/>
              <a:t>/gruppering</a:t>
            </a:r>
          </a:p>
          <a:p>
            <a:pPr lvl="1"/>
            <a:r>
              <a:rPr lang="nb-NO" dirty="0"/>
              <a:t>Forandre på koden for å se hva det gjør med grafen! </a:t>
            </a:r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nb-NO" dirty="0" err="1"/>
              <a:t>Todo</a:t>
            </a:r>
            <a:endParaRPr lang="nb-NO" dirty="0"/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pPr rtl="0"/>
            <a:r>
              <a:rPr lang="nb-NO" dirty="0" err="1"/>
              <a:t>tst</a:t>
            </a:r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tirsdag 22.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36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17" name="Snakkeboble: rektangel med avrundede hjørner 16">
            <a:extLst>
              <a:ext uri="{FF2B5EF4-FFF2-40B4-BE49-F238E27FC236}">
                <a16:creationId xmlns:a16="http://schemas.microsoft.com/office/drawing/2014/main" id="{F5660E55-AAE5-4719-BF44-A58950958BEB}"/>
              </a:ext>
            </a:extLst>
          </p:cNvPr>
          <p:cNvSpPr/>
          <p:nvPr/>
        </p:nvSpPr>
        <p:spPr>
          <a:xfrm>
            <a:off x="356755" y="5111492"/>
            <a:ext cx="2052217" cy="549274"/>
          </a:xfrm>
          <a:prstGeom prst="wedgeRoundRectCallout">
            <a:avLst>
              <a:gd name="adj1" fmla="val 34088"/>
              <a:gd name="adj2" fmla="val 114711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050" dirty="0"/>
              <a:t>Husk å sjekke:</a:t>
            </a:r>
          </a:p>
          <a:p>
            <a:r>
              <a:rPr lang="nb-NO" sz="1050" dirty="0">
                <a:hlinkClick r:id="rId3"/>
              </a:rPr>
              <a:t>https://www.geeksforgeeks.org/graph-plotting-in-python-set-1/</a:t>
            </a:r>
            <a:r>
              <a:rPr lang="nb-NO" sz="1050" dirty="0"/>
              <a:t>  </a:t>
            </a: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7EA7724C-1ABE-43E8-8E5D-6F3173B49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212" y="1189528"/>
            <a:ext cx="6712787" cy="566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8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/>
              <a:t>Innhold 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 err="1"/>
              <a:t>ToDo</a:t>
            </a:r>
            <a:endParaRPr lang="nb-NO" dirty="0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/>
          <a:lstStyle/>
          <a:p>
            <a:pPr rtl="0"/>
            <a:r>
              <a:rPr lang="nb-NO" dirty="0"/>
              <a:t>Radio </a:t>
            </a:r>
          </a:p>
          <a:p>
            <a:pPr lvl="1"/>
            <a:r>
              <a:rPr lang="nb-NO" dirty="0"/>
              <a:t>Kontrollere en annen </a:t>
            </a:r>
            <a:r>
              <a:rPr lang="nb-NO" dirty="0" err="1"/>
              <a:t>bitbot</a:t>
            </a:r>
            <a:r>
              <a:rPr lang="nb-NO" dirty="0"/>
              <a:t> fra en </a:t>
            </a:r>
            <a:r>
              <a:rPr lang="nb-NO" dirty="0" err="1"/>
              <a:t>remote</a:t>
            </a:r>
            <a:r>
              <a:rPr lang="nb-NO" dirty="0"/>
              <a:t> </a:t>
            </a:r>
            <a:r>
              <a:rPr lang="nb-NO" dirty="0" err="1"/>
              <a:t>Micro:Bit</a:t>
            </a:r>
            <a:endParaRPr lang="nb-NO" dirty="0"/>
          </a:p>
          <a:p>
            <a:pPr lvl="1"/>
            <a:r>
              <a:rPr lang="nb-NO" dirty="0">
                <a:hlinkClick r:id="rId3"/>
              </a:rPr>
              <a:t>https://www.l33t.uk/bitbot/?page_id=760</a:t>
            </a:r>
            <a:r>
              <a:rPr lang="nb-NO" dirty="0"/>
              <a:t> </a:t>
            </a:r>
          </a:p>
          <a:p>
            <a:pPr lvl="1"/>
            <a:r>
              <a:rPr lang="nb-NO" dirty="0"/>
              <a:t>Må forandre pinner for </a:t>
            </a:r>
            <a:r>
              <a:rPr lang="nb-NO" dirty="0" err="1"/>
              <a:t>bitbotXL</a:t>
            </a:r>
            <a:r>
              <a:rPr lang="nb-NO" dirty="0"/>
              <a:t> (se under BB)</a:t>
            </a:r>
          </a:p>
          <a:p>
            <a:r>
              <a:rPr lang="nb-NO" dirty="0"/>
              <a:t>Kollisjons unnvikelses algoritme? </a:t>
            </a:r>
          </a:p>
          <a:p>
            <a:r>
              <a:rPr lang="nb-NO" dirty="0"/>
              <a:t>Radio og </a:t>
            </a:r>
            <a:r>
              <a:rPr lang="nb-NO" dirty="0" err="1"/>
              <a:t>followme</a:t>
            </a:r>
            <a:r>
              <a:rPr lang="nb-NO" dirty="0"/>
              <a:t> funksjonalitet? </a:t>
            </a:r>
          </a:p>
          <a:p>
            <a:endParaRPr lang="nb-NO" dirty="0"/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nb-NO" dirty="0" err="1"/>
              <a:t>Todo</a:t>
            </a:r>
            <a:endParaRPr lang="nb-NO" dirty="0"/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pPr rtl="0"/>
            <a:r>
              <a:rPr lang="nb-NO" dirty="0" err="1"/>
              <a:t>tst</a:t>
            </a:r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tirsdag 22.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37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3BAF4069-316A-4BDF-A7F2-1FD781F06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129" y="2041908"/>
            <a:ext cx="6424800" cy="481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6170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tel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/>
          <a:lstStyle/>
          <a:p>
            <a:pPr rtl="0"/>
            <a:r>
              <a:rPr lang="nb-NO" dirty="0"/>
              <a:t>Tusen takk</a:t>
            </a:r>
          </a:p>
        </p:txBody>
      </p:sp>
      <p:sp>
        <p:nvSpPr>
          <p:cNvPr id="23" name="Undertittel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/>
          <a:lstStyle/>
          <a:p>
            <a:pPr rtl="0"/>
            <a:r>
              <a:rPr lang="nb-NO" dirty="0"/>
              <a:t>Viggo T. Andersen</a:t>
            </a:r>
          </a:p>
          <a:p>
            <a:pPr rtl="0"/>
            <a:r>
              <a:rPr lang="nb-NO" dirty="0"/>
              <a:t>trummar@gmail.com</a:t>
            </a:r>
          </a:p>
          <a:p>
            <a:pPr rtl="0"/>
            <a:r>
              <a:rPr lang="nb-NO" dirty="0" err="1"/>
              <a:t>Github</a:t>
            </a:r>
            <a:r>
              <a:rPr lang="nb-NO" dirty="0"/>
              <a:t>: </a:t>
            </a:r>
            <a:r>
              <a:rPr lang="nb-NO" dirty="0">
                <a:hlinkClick r:id="rId2"/>
              </a:rPr>
              <a:t>https://github.com/trummar/RE_VGS</a:t>
            </a:r>
            <a:r>
              <a:rPr lang="nb-NO" dirty="0"/>
              <a:t> </a:t>
            </a:r>
          </a:p>
        </p:txBody>
      </p:sp>
      <p:pic>
        <p:nvPicPr>
          <p:cNvPr id="27" name="Plassholder for bilde 26" descr="Datapunkter digital bakgrunn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Plassholder for bilde 32" descr="Datapunkter digital bakgrunn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C0942EB0-030A-4CC1-B3F8-0C5A88C6BCD2}" type="datetime2">
              <a:rPr lang="nb-NO" smtClean="0"/>
              <a:t>tirsdag 22. mars 2022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B37A3FF-ED32-4C4A-A21F-848A3BF6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38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nb-NO" dirty="0">
                <a:hlinkClick r:id="rId2"/>
              </a:rPr>
              <a:t>https://codewith.mu/en/download</a:t>
            </a:r>
            <a:r>
              <a:rPr lang="nb-NO" dirty="0"/>
              <a:t> </a:t>
            </a:r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E938DB78-6366-4EEB-A9AD-A44C40E437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wrap="square">
            <a:normAutofit/>
          </a:bodyPr>
          <a:lstStyle/>
          <a:p>
            <a:r>
              <a:rPr lang="nb-NO" dirty="0"/>
              <a:t>Klikk på linken for å laste ned MU. </a:t>
            </a:r>
          </a:p>
          <a:p>
            <a:r>
              <a:rPr lang="nb-NO" dirty="0"/>
              <a:t>Evt. Installere fra Microsoft Store</a:t>
            </a:r>
          </a:p>
          <a:p>
            <a:r>
              <a:rPr lang="nb-NO" dirty="0"/>
              <a:t>Installere og se til at programmet fungerer</a:t>
            </a:r>
          </a:p>
        </p:txBody>
      </p:sp>
      <p:pic>
        <p:nvPicPr>
          <p:cNvPr id="14" name="Bilde 13">
            <a:extLst>
              <a:ext uri="{FF2B5EF4-FFF2-40B4-BE49-F238E27FC236}">
                <a16:creationId xmlns:a16="http://schemas.microsoft.com/office/drawing/2014/main" id="{401F2B78-3803-41A8-8539-4F380F7A9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350" y="2097175"/>
            <a:ext cx="3695976" cy="3995650"/>
          </a:xfrm>
          <a:prstGeom prst="rect">
            <a:avLst/>
          </a:prstGeom>
          <a:noFill/>
        </p:spPr>
      </p:pic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E39EF484-38C8-4EDC-ACF5-695CFB2168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06F871E8-3AAD-4D2C-8123-D2F12BD9304B}" type="datetime2">
              <a:rPr lang="nb-NO" smtClean="0"/>
              <a:pPr rtl="0">
                <a:spcAft>
                  <a:spcPts val="600"/>
                </a:spcAft>
              </a:pPr>
              <a:t>tirsdag 22. mars 2022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FD183D7-B16E-4A9D-BC4B-D1EC347BF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nb-NO" smtClean="0"/>
              <a:pPr rtl="0">
                <a:spcAft>
                  <a:spcPts val="600"/>
                </a:spcAft>
              </a:pPr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40286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nb-NO" dirty="0">
                <a:hlinkClick r:id="rId2"/>
              </a:rPr>
              <a:t>https://codewith.mu/en/download</a:t>
            </a:r>
            <a:r>
              <a:rPr lang="nb-NO" dirty="0"/>
              <a:t> 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E39EF484-38C8-4EDC-ACF5-695CFB2168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06F871E8-3AAD-4D2C-8123-D2F12BD9304B}" type="datetime2">
              <a:rPr lang="nb-NO" smtClean="0"/>
              <a:pPr rtl="0">
                <a:spcAft>
                  <a:spcPts val="600"/>
                </a:spcAft>
              </a:pPr>
              <a:t>tirsdag 22. mars 2022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FD183D7-B16E-4A9D-BC4B-D1EC347BF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nb-NO" smtClean="0"/>
              <a:pPr rtl="0">
                <a:spcAft>
                  <a:spcPts val="600"/>
                </a:spcAft>
              </a:pPr>
              <a:t>5</a:t>
            </a:fld>
            <a:endParaRPr lang="nb-NO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F39C7520-FB90-4FC2-8736-4FBB2BA65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85711"/>
            <a:ext cx="12192000" cy="3782030"/>
          </a:xfrm>
          <a:prstGeom prst="rect">
            <a:avLst/>
          </a:prstGeom>
        </p:spPr>
      </p:pic>
      <p:sp>
        <p:nvSpPr>
          <p:cNvPr id="8" name="Snakkeboble: rektangel med avrundede hjørner 7">
            <a:extLst>
              <a:ext uri="{FF2B5EF4-FFF2-40B4-BE49-F238E27FC236}">
                <a16:creationId xmlns:a16="http://schemas.microsoft.com/office/drawing/2014/main" id="{144E18C1-A8AC-4630-92A4-B16EE4167107}"/>
              </a:ext>
            </a:extLst>
          </p:cNvPr>
          <p:cNvSpPr/>
          <p:nvPr/>
        </p:nvSpPr>
        <p:spPr>
          <a:xfrm>
            <a:off x="1353671" y="1524000"/>
            <a:ext cx="1469740" cy="741947"/>
          </a:xfrm>
          <a:prstGeom prst="wedgeRoundRectCallout">
            <a:avLst>
              <a:gd name="adj1" fmla="val -110881"/>
              <a:gd name="adj2" fmla="val 2284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chemeClr val="bg1"/>
                </a:solidFill>
              </a:rPr>
              <a:t>Klikk mode</a:t>
            </a:r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44579421-E2C1-4881-B63C-15B96F544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070" y="0"/>
            <a:ext cx="7668930" cy="6858000"/>
          </a:xfrm>
          <a:prstGeom prst="rect">
            <a:avLst/>
          </a:prstGeom>
        </p:spPr>
      </p:pic>
      <p:sp>
        <p:nvSpPr>
          <p:cNvPr id="13" name="Snakkeboble: rektangel med avrundede hjørner 12">
            <a:extLst>
              <a:ext uri="{FF2B5EF4-FFF2-40B4-BE49-F238E27FC236}">
                <a16:creationId xmlns:a16="http://schemas.microsoft.com/office/drawing/2014/main" id="{95631D06-BA17-430E-92A2-7A33AE667A08}"/>
              </a:ext>
            </a:extLst>
          </p:cNvPr>
          <p:cNvSpPr/>
          <p:nvPr/>
        </p:nvSpPr>
        <p:spPr>
          <a:xfrm>
            <a:off x="1353671" y="1528349"/>
            <a:ext cx="1469740" cy="741947"/>
          </a:xfrm>
          <a:prstGeom prst="wedgeRoundRectCallout">
            <a:avLst>
              <a:gd name="adj1" fmla="val 236214"/>
              <a:gd name="adj2" fmla="val 1230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chemeClr val="bg1"/>
                </a:solidFill>
              </a:rPr>
              <a:t>Velg BBC </a:t>
            </a:r>
            <a:r>
              <a:rPr lang="nb-NO" dirty="0" err="1">
                <a:solidFill>
                  <a:schemeClr val="bg1"/>
                </a:solidFill>
              </a:rPr>
              <a:t>micro:bit</a:t>
            </a:r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15" name="Bilde 14">
            <a:extLst>
              <a:ext uri="{FF2B5EF4-FFF2-40B4-BE49-F238E27FC236}">
                <a16:creationId xmlns:a16="http://schemas.microsoft.com/office/drawing/2014/main" id="{4EC2294D-69C1-4B89-AB46-A48453688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4325" y="0"/>
            <a:ext cx="7627223" cy="6858000"/>
          </a:xfrm>
          <a:prstGeom prst="rect">
            <a:avLst/>
          </a:prstGeom>
        </p:spPr>
      </p:pic>
      <p:sp>
        <p:nvSpPr>
          <p:cNvPr id="16" name="Snakkeboble: rektangel med avrundede hjørner 15">
            <a:extLst>
              <a:ext uri="{FF2B5EF4-FFF2-40B4-BE49-F238E27FC236}">
                <a16:creationId xmlns:a16="http://schemas.microsoft.com/office/drawing/2014/main" id="{7943608F-56D1-4C9B-9553-6605D8E3A330}"/>
              </a:ext>
            </a:extLst>
          </p:cNvPr>
          <p:cNvSpPr/>
          <p:nvPr/>
        </p:nvSpPr>
        <p:spPr>
          <a:xfrm>
            <a:off x="1353671" y="1519651"/>
            <a:ext cx="1469740" cy="1404023"/>
          </a:xfrm>
          <a:prstGeom prst="wedgeRoundRectCallout">
            <a:avLst>
              <a:gd name="adj1" fmla="val 233486"/>
              <a:gd name="adj2" fmla="val 1247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>
                <a:solidFill>
                  <a:schemeClr val="bg1"/>
                </a:solidFill>
              </a:rPr>
              <a:t>Velg Python 3 for vanlig Python, om du vil kode vanlig.</a:t>
            </a:r>
          </a:p>
        </p:txBody>
      </p:sp>
    </p:spTree>
    <p:extLst>
      <p:ext uri="{BB962C8B-B14F-4D97-AF65-F5344CB8AC3E}">
        <p14:creationId xmlns:p14="http://schemas.microsoft.com/office/powerpoint/2010/main" val="327233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3" grpId="0" animBg="1"/>
      <p:bldP spid="13" grpId="1" animBg="1"/>
      <p:bldP spid="16" grpId="0" animBg="1"/>
      <p:bldP spid="1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ihåndsform: Figur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grpSp>
        <p:nvGrpSpPr>
          <p:cNvPr id="40" name="Gruppe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ihåndsform: Figur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b-NO"/>
            </a:p>
          </p:txBody>
        </p:sp>
        <p:sp>
          <p:nvSpPr>
            <p:cNvPr id="42" name="Frihåndsform: Figur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b-NO">
                <a:solidFill>
                  <a:schemeClr val="tx1"/>
                </a:solidFill>
              </a:endParaRPr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 useBgFill="1">
        <p:nvSpPr>
          <p:cNvPr id="46" name="Rektangel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b-NO"/>
          </a:p>
        </p:txBody>
      </p:sp>
      <p:pic>
        <p:nvPicPr>
          <p:cNvPr id="8" name="Plassholder for bilde 7" descr="Datapunkter digital bakgrunn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ktangel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b-NO"/>
          </a:p>
        </p:txBody>
      </p:sp>
      <p:sp>
        <p:nvSpPr>
          <p:cNvPr id="50" name="Rektangel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b-NO"/>
          </a:p>
        </p:txBody>
      </p:sp>
      <p:sp>
        <p:nvSpPr>
          <p:cNvPr id="15" name="Tittel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Resurser</a:t>
            </a:r>
          </a:p>
        </p:txBody>
      </p:sp>
      <p:sp>
        <p:nvSpPr>
          <p:cNvPr id="16" name="Undertittel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9704053" cy="2265216"/>
          </a:xfrm>
        </p:spPr>
        <p:txBody>
          <a:bodyPr vert="horz" wrap="square" lIns="0" tIns="0" rIns="0" bIns="0" rtlCol="0">
            <a:normAutofit fontScale="92500" lnSpcReduction="20000"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nb-NO" kern="1200" dirty="0">
                <a:latin typeface="+mn-lt"/>
                <a:ea typeface="+mn-ea"/>
                <a:cs typeface="+mn-cs"/>
                <a:hlinkClick r:id="rId4"/>
              </a:rPr>
              <a:t>https://codewith.mu/en/download</a:t>
            </a:r>
            <a:r>
              <a:rPr lang="nb-NO" kern="1200" dirty="0">
                <a:latin typeface="+mn-lt"/>
                <a:ea typeface="+mn-ea"/>
                <a:cs typeface="+mn-cs"/>
              </a:rPr>
              <a:t> </a:t>
            </a:r>
            <a:endParaRPr lang="nb-NO" dirty="0"/>
          </a:p>
          <a:p>
            <a:pPr marL="0" indent="0" rtl="0">
              <a:lnSpc>
                <a:spcPct val="100000"/>
              </a:lnSpc>
              <a:buNone/>
            </a:pPr>
            <a:r>
              <a:rPr lang="nb-NO" kern="1200" dirty="0">
                <a:latin typeface="+mn-lt"/>
                <a:ea typeface="+mn-ea"/>
                <a:cs typeface="+mn-cs"/>
                <a:hlinkClick r:id="rId5"/>
              </a:rPr>
              <a:t>http://docs.micropython.org/en/latest/index.html</a:t>
            </a:r>
            <a:endParaRPr lang="nb-NO" kern="1200" dirty="0">
              <a:latin typeface="+mn-lt"/>
              <a:ea typeface="+mn-ea"/>
              <a:cs typeface="+mn-cs"/>
            </a:endParaRPr>
          </a:p>
          <a:p>
            <a:pPr marL="0" indent="0" rtl="0">
              <a:lnSpc>
                <a:spcPct val="100000"/>
              </a:lnSpc>
              <a:buNone/>
            </a:pPr>
            <a:r>
              <a:rPr lang="nb-NO" kern="1200" dirty="0">
                <a:latin typeface="+mn-lt"/>
                <a:ea typeface="+mn-ea"/>
                <a:cs typeface="+mn-cs"/>
                <a:hlinkClick r:id="rId6"/>
              </a:rPr>
              <a:t>http://multiwingspan.co.uk/micro.php?page=bitbot</a:t>
            </a:r>
            <a:r>
              <a:rPr lang="nb-NO" dirty="0"/>
              <a:t> 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nb-NO" kern="1200" dirty="0">
                <a:latin typeface="+mn-lt"/>
                <a:ea typeface="+mn-ea"/>
                <a:cs typeface="+mn-cs"/>
                <a:hlinkClick r:id="rId7"/>
              </a:rPr>
              <a:t>https://4tronix.co.uk/blog/</a:t>
            </a:r>
            <a:r>
              <a:rPr lang="nb-NO" kern="1200" dirty="0">
                <a:latin typeface="+mn-lt"/>
                <a:ea typeface="+mn-ea"/>
                <a:cs typeface="+mn-cs"/>
              </a:rPr>
              <a:t>  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nb-NO" kern="1200" dirty="0">
                <a:latin typeface="+mn-lt"/>
                <a:ea typeface="+mn-ea"/>
                <a:cs typeface="+mn-cs"/>
                <a:hlinkClick r:id="rId8"/>
              </a:rPr>
              <a:t>https://microbit-micropython.readthedocs.io/en/v2-docs/</a:t>
            </a:r>
            <a:r>
              <a:rPr lang="nb-NO" kern="1200" dirty="0"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FA76BB-0EA2-4707-ABA0-43BB499E2A9A}" type="datetime2">
              <a:rPr lang="nb-NO" smtClean="0"/>
              <a:t>tirsdag 22.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nb-NO" smtClean="0"/>
              <a:t>6</a:t>
            </a:fld>
            <a:endParaRPr lang="nb-NO"/>
          </a:p>
        </p:txBody>
      </p:sp>
      <p:sp>
        <p:nvSpPr>
          <p:cNvPr id="19" name="Snakkeboble: rektangel med avrundede hjørner 18">
            <a:extLst>
              <a:ext uri="{FF2B5EF4-FFF2-40B4-BE49-F238E27FC236}">
                <a16:creationId xmlns:a16="http://schemas.microsoft.com/office/drawing/2014/main" id="{735EF644-7BFC-45CB-ABB3-5751024E5B1C}"/>
              </a:ext>
            </a:extLst>
          </p:cNvPr>
          <p:cNvSpPr/>
          <p:nvPr/>
        </p:nvSpPr>
        <p:spPr>
          <a:xfrm>
            <a:off x="7255043" y="387017"/>
            <a:ext cx="3908258" cy="1191127"/>
          </a:xfrm>
          <a:prstGeom prst="wedgeRoundRectCallout">
            <a:avLst>
              <a:gd name="adj1" fmla="val -34961"/>
              <a:gd name="adj2" fmla="val 83039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hlinkClick r:id="rId9"/>
              </a:rPr>
              <a:t>https://github.com/trummar/RE_VGS</a:t>
            </a:r>
            <a:r>
              <a:rPr lang="nb-N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670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ssholder for bilde 7" descr="Datapunkter digital bakgrunn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tel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nb-NO" sz="6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MicroBit</a:t>
            </a: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og </a:t>
            </a:r>
            <a:r>
              <a:rPr lang="nb-NO" sz="6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BitBot</a:t>
            </a:r>
            <a:endParaRPr lang="nb-NO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Undertittel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9704053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nb-NO" kern="1200" dirty="0" err="1">
                <a:latin typeface="+mn-lt"/>
                <a:ea typeface="+mn-ea"/>
                <a:cs typeface="+mn-cs"/>
              </a:rPr>
              <a:t>BitBot</a:t>
            </a:r>
            <a:r>
              <a:rPr lang="nb-NO" kern="1200" dirty="0">
                <a:latin typeface="+mn-lt"/>
                <a:ea typeface="+mn-ea"/>
                <a:cs typeface="+mn-cs"/>
              </a:rPr>
              <a:t> trenger </a:t>
            </a:r>
            <a:r>
              <a:rPr lang="nb-NO" kern="1200" dirty="0" err="1">
                <a:latin typeface="+mn-lt"/>
                <a:ea typeface="+mn-ea"/>
                <a:cs typeface="+mn-cs"/>
              </a:rPr>
              <a:t>Micro:Bit</a:t>
            </a:r>
            <a:r>
              <a:rPr lang="nb-NO" kern="1200" dirty="0">
                <a:latin typeface="+mn-lt"/>
                <a:ea typeface="+mn-ea"/>
                <a:cs typeface="+mn-cs"/>
              </a:rPr>
              <a:t> for å fungere. 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FA76BB-0EA2-4707-ABA0-43BB499E2A9A}" type="datetime2">
              <a:rPr lang="nb-NO" smtClean="0"/>
              <a:t>tirsdag 22.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nb-NO" smtClean="0"/>
              <a:t>7</a:t>
            </a:fld>
            <a:endParaRPr lang="nb-NO"/>
          </a:p>
        </p:txBody>
      </p:sp>
      <p:pic>
        <p:nvPicPr>
          <p:cNvPr id="6" name="Bilde 5" descr="Et bilde som inneholder innendørs, blå&#10;&#10;Automatisk generert beskrivelse">
            <a:extLst>
              <a:ext uri="{FF2B5EF4-FFF2-40B4-BE49-F238E27FC236}">
                <a16:creationId xmlns:a16="http://schemas.microsoft.com/office/drawing/2014/main" id="{090FE8C2-9055-4F75-B83E-E8EBB0845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862" y="1961147"/>
            <a:ext cx="6529137" cy="489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573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ssholder for bilde 7" descr="Datapunkter digital bakgrunn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tel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Bit</a:t>
            </a:r>
            <a:b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Bot</a:t>
            </a:r>
            <a:b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XL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FA76BB-0EA2-4707-ABA0-43BB499E2A9A}" type="datetime2">
              <a:rPr lang="nb-NO" smtClean="0"/>
              <a:t>tirsdag 22.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nb-NO" smtClean="0"/>
              <a:t>8</a:t>
            </a:fld>
            <a:endParaRPr lang="nb-NO"/>
          </a:p>
        </p:txBody>
      </p:sp>
      <p:pic>
        <p:nvPicPr>
          <p:cNvPr id="6" name="Bilde 5" descr="Et bilde som inneholder innendørs, blå&#10;&#10;Automatisk generert beskrivelse">
            <a:extLst>
              <a:ext uri="{FF2B5EF4-FFF2-40B4-BE49-F238E27FC236}">
                <a16:creationId xmlns:a16="http://schemas.microsoft.com/office/drawing/2014/main" id="{090FE8C2-9055-4F75-B83E-E8EBB0845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9980" y="-6015"/>
            <a:ext cx="9152020" cy="6864015"/>
          </a:xfrm>
          <a:prstGeom prst="rect">
            <a:avLst/>
          </a:prstGeom>
        </p:spPr>
      </p:pic>
      <p:sp>
        <p:nvSpPr>
          <p:cNvPr id="5" name="Snakkeboble: rektangel med avrundede hjørner 4">
            <a:extLst>
              <a:ext uri="{FF2B5EF4-FFF2-40B4-BE49-F238E27FC236}">
                <a16:creationId xmlns:a16="http://schemas.microsoft.com/office/drawing/2014/main" id="{BF386FC2-C1AA-49EA-8D1B-E60B0F08F3C2}"/>
              </a:ext>
            </a:extLst>
          </p:cNvPr>
          <p:cNvSpPr/>
          <p:nvPr/>
        </p:nvSpPr>
        <p:spPr>
          <a:xfrm>
            <a:off x="1876926" y="2327725"/>
            <a:ext cx="1816769" cy="1191127"/>
          </a:xfrm>
          <a:prstGeom prst="wedgeRoundRectCallout">
            <a:avLst>
              <a:gd name="adj1" fmla="val 154443"/>
              <a:gd name="adj2" fmla="val 89099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On/</a:t>
            </a:r>
            <a:r>
              <a:rPr lang="nb-NO" dirty="0" err="1"/>
              <a:t>Off</a:t>
            </a:r>
            <a:r>
              <a:rPr lang="nb-NO" dirty="0"/>
              <a:t>-knapp</a:t>
            </a:r>
          </a:p>
        </p:txBody>
      </p:sp>
      <p:sp>
        <p:nvSpPr>
          <p:cNvPr id="10" name="Snakkeboble: rektangel med avrundede hjørner 9">
            <a:extLst>
              <a:ext uri="{FF2B5EF4-FFF2-40B4-BE49-F238E27FC236}">
                <a16:creationId xmlns:a16="http://schemas.microsoft.com/office/drawing/2014/main" id="{4A76ADE9-3ED9-4924-8B69-1376B451635D}"/>
              </a:ext>
            </a:extLst>
          </p:cNvPr>
          <p:cNvSpPr/>
          <p:nvPr/>
        </p:nvSpPr>
        <p:spPr>
          <a:xfrm>
            <a:off x="1865313" y="1136598"/>
            <a:ext cx="1816769" cy="1191127"/>
          </a:xfrm>
          <a:prstGeom prst="wedgeRoundRectCallout">
            <a:avLst>
              <a:gd name="adj1" fmla="val 245392"/>
              <a:gd name="adj2" fmla="val 189772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Trenger 3 AA-batterier.</a:t>
            </a:r>
          </a:p>
        </p:txBody>
      </p:sp>
      <p:sp>
        <p:nvSpPr>
          <p:cNvPr id="11" name="Snakkeboble: rektangel med avrundede hjørner 10">
            <a:extLst>
              <a:ext uri="{FF2B5EF4-FFF2-40B4-BE49-F238E27FC236}">
                <a16:creationId xmlns:a16="http://schemas.microsoft.com/office/drawing/2014/main" id="{546BAC5C-8952-4108-A051-9E65FF43ACD6}"/>
              </a:ext>
            </a:extLst>
          </p:cNvPr>
          <p:cNvSpPr/>
          <p:nvPr/>
        </p:nvSpPr>
        <p:spPr>
          <a:xfrm>
            <a:off x="3545305" y="0"/>
            <a:ext cx="1816769" cy="1191127"/>
          </a:xfrm>
          <a:prstGeom prst="wedgeRoundRectCallout">
            <a:avLst>
              <a:gd name="adj1" fmla="val 200580"/>
              <a:gd name="adj2" fmla="val 150715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USB til USB-</a:t>
            </a:r>
            <a:r>
              <a:rPr lang="nb-NO" dirty="0" err="1"/>
              <a:t>micro</a:t>
            </a:r>
            <a:endParaRPr lang="nb-NO" dirty="0"/>
          </a:p>
        </p:txBody>
      </p:sp>
      <p:sp>
        <p:nvSpPr>
          <p:cNvPr id="12" name="Snakkeboble: rektangel med avrundede hjørner 11">
            <a:extLst>
              <a:ext uri="{FF2B5EF4-FFF2-40B4-BE49-F238E27FC236}">
                <a16:creationId xmlns:a16="http://schemas.microsoft.com/office/drawing/2014/main" id="{FE207EEA-0B61-47ED-877D-7AE7E1D9E321}"/>
              </a:ext>
            </a:extLst>
          </p:cNvPr>
          <p:cNvSpPr/>
          <p:nvPr/>
        </p:nvSpPr>
        <p:spPr>
          <a:xfrm>
            <a:off x="6034422" y="0"/>
            <a:ext cx="1816769" cy="1191127"/>
          </a:xfrm>
          <a:prstGeom prst="wedgeRoundRectCallout">
            <a:avLst>
              <a:gd name="adj1" fmla="val 6982"/>
              <a:gd name="adj2" fmla="val 150042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Hjul – (eneste monteringen som trengs)</a:t>
            </a:r>
          </a:p>
        </p:txBody>
      </p:sp>
      <p:sp>
        <p:nvSpPr>
          <p:cNvPr id="13" name="Snakkeboble: rektangel med avrundede hjørner 12">
            <a:extLst>
              <a:ext uri="{FF2B5EF4-FFF2-40B4-BE49-F238E27FC236}">
                <a16:creationId xmlns:a16="http://schemas.microsoft.com/office/drawing/2014/main" id="{9D978C9E-2796-49A8-9B7C-F049039A711B}"/>
              </a:ext>
            </a:extLst>
          </p:cNvPr>
          <p:cNvSpPr/>
          <p:nvPr/>
        </p:nvSpPr>
        <p:spPr>
          <a:xfrm>
            <a:off x="7851191" y="-6015"/>
            <a:ext cx="1816769" cy="1191127"/>
          </a:xfrm>
          <a:prstGeom prst="wedgeRoundRectCallout">
            <a:avLst>
              <a:gd name="adj1" fmla="val -1186"/>
              <a:gd name="adj2" fmla="val 263173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LED i mange farger</a:t>
            </a:r>
          </a:p>
        </p:txBody>
      </p:sp>
      <p:sp>
        <p:nvSpPr>
          <p:cNvPr id="14" name="Snakkeboble: rektangel med avrundede hjørner 13">
            <a:extLst>
              <a:ext uri="{FF2B5EF4-FFF2-40B4-BE49-F238E27FC236}">
                <a16:creationId xmlns:a16="http://schemas.microsoft.com/office/drawing/2014/main" id="{6B3504A1-0483-4E11-BE99-E8E110E3BD6B}"/>
              </a:ext>
            </a:extLst>
          </p:cNvPr>
          <p:cNvSpPr/>
          <p:nvPr/>
        </p:nvSpPr>
        <p:spPr>
          <a:xfrm>
            <a:off x="1865312" y="3518852"/>
            <a:ext cx="1816769" cy="1191127"/>
          </a:xfrm>
          <a:prstGeom prst="wedgeRoundRectCallout">
            <a:avLst>
              <a:gd name="adj1" fmla="val 194620"/>
              <a:gd name="adj2" fmla="val 100883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Buzzer</a:t>
            </a:r>
            <a:r>
              <a:rPr lang="nb-NO" dirty="0"/>
              <a:t> – </a:t>
            </a:r>
            <a:r>
              <a:rPr lang="nb-NO" dirty="0" err="1"/>
              <a:t>beep</a:t>
            </a:r>
            <a:r>
              <a:rPr lang="nb-NO" dirty="0"/>
              <a:t> </a:t>
            </a:r>
            <a:r>
              <a:rPr lang="nb-NO" dirty="0" err="1"/>
              <a:t>beep</a:t>
            </a:r>
            <a:endParaRPr lang="nb-NO" dirty="0"/>
          </a:p>
        </p:txBody>
      </p:sp>
      <p:sp>
        <p:nvSpPr>
          <p:cNvPr id="17" name="Snakkeboble: rektangel med avrundede hjørner 16">
            <a:extLst>
              <a:ext uri="{FF2B5EF4-FFF2-40B4-BE49-F238E27FC236}">
                <a16:creationId xmlns:a16="http://schemas.microsoft.com/office/drawing/2014/main" id="{8B4DA95F-0B92-47B1-B2EA-C633EB94CBC2}"/>
              </a:ext>
            </a:extLst>
          </p:cNvPr>
          <p:cNvSpPr/>
          <p:nvPr/>
        </p:nvSpPr>
        <p:spPr>
          <a:xfrm>
            <a:off x="9667960" y="0"/>
            <a:ext cx="1816769" cy="1191127"/>
          </a:xfrm>
          <a:prstGeom prst="wedgeRoundRectCallout">
            <a:avLst>
              <a:gd name="adj1" fmla="val -58802"/>
              <a:gd name="adj2" fmla="val 358459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Kobling for ultralyd-sensor</a:t>
            </a:r>
          </a:p>
        </p:txBody>
      </p:sp>
      <p:sp>
        <p:nvSpPr>
          <p:cNvPr id="18" name="Snakkeboble: rektangel med avrundede hjørner 17">
            <a:extLst>
              <a:ext uri="{FF2B5EF4-FFF2-40B4-BE49-F238E27FC236}">
                <a16:creationId xmlns:a16="http://schemas.microsoft.com/office/drawing/2014/main" id="{F8E6E4BA-E7DA-49B6-8E88-E2C3C6C7C119}"/>
              </a:ext>
            </a:extLst>
          </p:cNvPr>
          <p:cNvSpPr/>
          <p:nvPr/>
        </p:nvSpPr>
        <p:spPr>
          <a:xfrm>
            <a:off x="10375231" y="4816641"/>
            <a:ext cx="1816769" cy="1191127"/>
          </a:xfrm>
          <a:prstGeom prst="wedgeRoundRectCallout">
            <a:avLst>
              <a:gd name="adj1" fmla="val -171164"/>
              <a:gd name="adj2" fmla="val -103493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Micro:Bit</a:t>
            </a:r>
            <a:r>
              <a:rPr lang="nb-NO" dirty="0"/>
              <a:t> settes med LED forover.</a:t>
            </a:r>
          </a:p>
        </p:txBody>
      </p:sp>
    </p:spTree>
    <p:extLst>
      <p:ext uri="{BB962C8B-B14F-4D97-AF65-F5344CB8AC3E}">
        <p14:creationId xmlns:p14="http://schemas.microsoft.com/office/powerpoint/2010/main" val="288837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ssholder for bilde 7" descr="Datapunkter digital bakgrunn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tel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Bit</a:t>
            </a:r>
            <a:b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Bot</a:t>
            </a:r>
            <a:b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XL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FA76BB-0EA2-4707-ABA0-43BB499E2A9A}" type="datetime2">
              <a:rPr lang="nb-NO" smtClean="0"/>
              <a:t>tirsdag 22.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nb-NO" smtClean="0"/>
              <a:t>9</a:t>
            </a:fld>
            <a:endParaRPr lang="nb-NO"/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630011A0-40AF-4A59-B95B-F178CCEBC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2066" y="0"/>
            <a:ext cx="5140990" cy="6857999"/>
          </a:xfrm>
          <a:prstGeom prst="rect">
            <a:avLst/>
          </a:prstGeom>
        </p:spPr>
      </p:pic>
      <p:sp>
        <p:nvSpPr>
          <p:cNvPr id="5" name="Snakkeboble: rektangel med avrundede hjørner 4">
            <a:extLst>
              <a:ext uri="{FF2B5EF4-FFF2-40B4-BE49-F238E27FC236}">
                <a16:creationId xmlns:a16="http://schemas.microsoft.com/office/drawing/2014/main" id="{BF386FC2-C1AA-49EA-8D1B-E60B0F08F3C2}"/>
              </a:ext>
            </a:extLst>
          </p:cNvPr>
          <p:cNvSpPr/>
          <p:nvPr/>
        </p:nvSpPr>
        <p:spPr>
          <a:xfrm>
            <a:off x="3206627" y="3428999"/>
            <a:ext cx="1816769" cy="1191127"/>
          </a:xfrm>
          <a:prstGeom prst="wedgeRoundRectCallout">
            <a:avLst>
              <a:gd name="adj1" fmla="val 261949"/>
              <a:gd name="adj2" fmla="val -30093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Lys-sensor/ </a:t>
            </a:r>
            <a:r>
              <a:rPr lang="nb-NO" dirty="0" err="1"/>
              <a:t>followline</a:t>
            </a:r>
            <a:r>
              <a:rPr lang="nb-NO" dirty="0"/>
              <a:t>-sensor</a:t>
            </a:r>
          </a:p>
        </p:txBody>
      </p:sp>
    </p:spTree>
    <p:extLst>
      <p:ext uri="{BB962C8B-B14F-4D97-AF65-F5344CB8AC3E}">
        <p14:creationId xmlns:p14="http://schemas.microsoft.com/office/powerpoint/2010/main" val="304198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732.tgt.Office_50301112_TF33713516_Win32_OJ112196127" id="{FAADF278-4921-4211-8D07-32CCFC10EAF0}" vid="{7C91CA76-131E-4A1C-A002-A3FA4CDA1D2C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{6D6B725E-ACB4-4320-9D2E-9521F361860F}tf33713516_win32</Template>
  <TotalTime>1291</TotalTime>
  <Words>1558</Words>
  <Application>Microsoft Office PowerPoint</Application>
  <PresentationFormat>Widescreen</PresentationFormat>
  <Paragraphs>425</Paragraphs>
  <Slides>38</Slides>
  <Notes>34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38</vt:i4>
      </vt:variant>
    </vt:vector>
  </HeadingPairs>
  <TitlesOfParts>
    <vt:vector size="43" baseType="lpstr">
      <vt:lpstr>Arial</vt:lpstr>
      <vt:lpstr>Calibri</vt:lpstr>
      <vt:lpstr>Gill Sans MT</vt:lpstr>
      <vt:lpstr>Walbaum Display</vt:lpstr>
      <vt:lpstr>3DFloatVTI</vt:lpstr>
      <vt:lpstr>Python, BitBotXL</vt:lpstr>
      <vt:lpstr>Agenda</vt:lpstr>
      <vt:lpstr>Installere MU</vt:lpstr>
      <vt:lpstr>https://codewith.mu/en/download </vt:lpstr>
      <vt:lpstr>https://codewith.mu/en/download </vt:lpstr>
      <vt:lpstr>Resurser</vt:lpstr>
      <vt:lpstr>MicroBit og BitBot</vt:lpstr>
      <vt:lpstr>Bit Bot XL</vt:lpstr>
      <vt:lpstr>Bit Bot XL</vt:lpstr>
      <vt:lpstr>Bit Bot XL</vt:lpstr>
      <vt:lpstr>Bit Bot XL</vt:lpstr>
      <vt:lpstr>Bit Bot XL</vt:lpstr>
      <vt:lpstr>MicroPython</vt:lpstr>
      <vt:lpstr>Hva er MicroPython </vt:lpstr>
      <vt:lpstr>Programmere Micro:Bit fra MU</vt:lpstr>
      <vt:lpstr>Koble til Micro:Bit</vt:lpstr>
      <vt:lpstr>Programmere</vt:lpstr>
      <vt:lpstr>Programmere</vt:lpstr>
      <vt:lpstr>Programmere</vt:lpstr>
      <vt:lpstr>Programmere</vt:lpstr>
      <vt:lpstr>Programmere</vt:lpstr>
      <vt:lpstr>Oppgave!</vt:lpstr>
      <vt:lpstr>Programmere – buzzer </vt:lpstr>
      <vt:lpstr>Programmere – led på BitBot </vt:lpstr>
      <vt:lpstr>Programmere – led på BitBot </vt:lpstr>
      <vt:lpstr>Programmere – Ultrasonisk sensor</vt:lpstr>
      <vt:lpstr>Programmere – radio send/receive</vt:lpstr>
      <vt:lpstr>Programmere – radio send/receive</vt:lpstr>
      <vt:lpstr>Logging </vt:lpstr>
      <vt:lpstr>Logging </vt:lpstr>
      <vt:lpstr>Plotte data </vt:lpstr>
      <vt:lpstr>Plotte data </vt:lpstr>
      <vt:lpstr>Plotte data - søyle </vt:lpstr>
      <vt:lpstr>Plotte data – histogram  </vt:lpstr>
      <vt:lpstr>Plotte data – prøv selv  </vt:lpstr>
      <vt:lpstr>Plotte data – histogram  </vt:lpstr>
      <vt:lpstr>Innhold </vt:lpstr>
      <vt:lpstr>Tusen takk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Python, BitBotXL</dc:title>
  <dc:creator>Viggo Andersen</dc:creator>
  <cp:lastModifiedBy>Viggo Andersen</cp:lastModifiedBy>
  <cp:revision>2</cp:revision>
  <dcterms:created xsi:type="dcterms:W3CDTF">2022-03-08T06:04:22Z</dcterms:created>
  <dcterms:modified xsi:type="dcterms:W3CDTF">2022-03-22T03:07:01Z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